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7" r:id="rId3"/>
    <p:sldId id="268" r:id="rId4"/>
    <p:sldId id="259" r:id="rId5"/>
    <p:sldId id="269" r:id="rId6"/>
    <p:sldId id="270" r:id="rId7"/>
    <p:sldId id="27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E5F886-1D9E-4D12-995D-DAD9B2FDCF9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544798-D465-41EA-8814-40A2195A3D7E}">
      <dgm:prSet phldrT="[Text]" custT="1"/>
      <dgm:spPr/>
      <dgm:t>
        <a:bodyPr/>
        <a:lstStyle/>
        <a:p>
          <a:r>
            <a:rPr lang="en-US" sz="2800" b="1" dirty="0" smtClean="0"/>
            <a:t>Coupling Path</a:t>
          </a:r>
          <a:r>
            <a:rPr lang="en-US" sz="2800" dirty="0" smtClean="0"/>
            <a:t> </a:t>
          </a:r>
          <a:endParaRPr lang="en-US" sz="2800" dirty="0"/>
        </a:p>
      </dgm:t>
    </dgm:pt>
    <dgm:pt modelId="{495AF93B-4120-49D6-93BB-94EFA7B64E71}" type="parTrans" cxnId="{6303BC5A-8901-4680-A19C-9DCE5FE428C1}">
      <dgm:prSet/>
      <dgm:spPr/>
      <dgm:t>
        <a:bodyPr/>
        <a:lstStyle/>
        <a:p>
          <a:endParaRPr lang="en-US"/>
        </a:p>
      </dgm:t>
    </dgm:pt>
    <dgm:pt modelId="{554229AD-C089-466C-91A4-0057B1F6AA7F}" type="sibTrans" cxnId="{6303BC5A-8901-4680-A19C-9DCE5FE428C1}">
      <dgm:prSet/>
      <dgm:spPr/>
      <dgm:t>
        <a:bodyPr/>
        <a:lstStyle/>
        <a:p>
          <a:endParaRPr lang="en-US"/>
        </a:p>
      </dgm:t>
    </dgm:pt>
    <dgm:pt modelId="{F97522B0-5489-4C18-95EA-F1F2A9E815C5}">
      <dgm:prSet phldrT="[Text]" custT="1"/>
      <dgm:spPr/>
      <dgm:t>
        <a:bodyPr/>
        <a:lstStyle/>
        <a:p>
          <a:r>
            <a:rPr lang="en-US" sz="2400" b="1" dirty="0" smtClean="0"/>
            <a:t>Conductive</a:t>
          </a:r>
          <a:endParaRPr lang="en-US" sz="2400" b="1" dirty="0"/>
        </a:p>
      </dgm:t>
    </dgm:pt>
    <dgm:pt modelId="{77CB36CA-AD0C-4257-94F7-2754CB10B0C2}" type="parTrans" cxnId="{3E499B81-8BBA-4C45-84A6-499CB0E1E461}">
      <dgm:prSet/>
      <dgm:spPr/>
      <dgm:t>
        <a:bodyPr/>
        <a:lstStyle/>
        <a:p>
          <a:endParaRPr lang="en-US"/>
        </a:p>
      </dgm:t>
    </dgm:pt>
    <dgm:pt modelId="{BC0EF612-A84E-4093-A6A2-68C044E661E1}" type="sibTrans" cxnId="{3E499B81-8BBA-4C45-84A6-499CB0E1E461}">
      <dgm:prSet/>
      <dgm:spPr/>
      <dgm:t>
        <a:bodyPr/>
        <a:lstStyle/>
        <a:p>
          <a:endParaRPr lang="en-US"/>
        </a:p>
      </dgm:t>
    </dgm:pt>
    <dgm:pt modelId="{3D2748F1-D478-4AAB-AD65-D797EACAF432}">
      <dgm:prSet phldrT="[Text]" custT="1"/>
      <dgm:spPr/>
      <dgm:t>
        <a:bodyPr/>
        <a:lstStyle/>
        <a:p>
          <a:r>
            <a:rPr lang="en-US" sz="2400" b="1" dirty="0" err="1" smtClean="0"/>
            <a:t>radiative</a:t>
          </a:r>
          <a:endParaRPr lang="en-US" sz="2400" b="1" dirty="0"/>
        </a:p>
      </dgm:t>
    </dgm:pt>
    <dgm:pt modelId="{C0841CAC-9AFF-4E31-8AE6-489898B5485E}" type="parTrans" cxnId="{BC79903B-D668-4FFD-9861-7152C2AC5EC2}">
      <dgm:prSet/>
      <dgm:spPr/>
      <dgm:t>
        <a:bodyPr/>
        <a:lstStyle/>
        <a:p>
          <a:endParaRPr lang="en-US"/>
        </a:p>
      </dgm:t>
    </dgm:pt>
    <dgm:pt modelId="{EDB2C751-AB0B-423A-9F0E-391D16B9DD4D}" type="sibTrans" cxnId="{BC79903B-D668-4FFD-9861-7152C2AC5EC2}">
      <dgm:prSet/>
      <dgm:spPr/>
      <dgm:t>
        <a:bodyPr/>
        <a:lstStyle/>
        <a:p>
          <a:endParaRPr lang="en-US"/>
        </a:p>
      </dgm:t>
    </dgm:pt>
    <dgm:pt modelId="{2A321A4F-F2DB-42BD-8801-C03019519348}">
      <dgm:prSet custT="1"/>
      <dgm:spPr/>
      <dgm:t>
        <a:bodyPr/>
        <a:lstStyle/>
        <a:p>
          <a:r>
            <a:rPr lang="en-US" sz="2400" b="1" dirty="0" smtClean="0"/>
            <a:t>Inductive</a:t>
          </a:r>
          <a:endParaRPr lang="en-US" sz="2400" b="1" dirty="0"/>
        </a:p>
      </dgm:t>
    </dgm:pt>
    <dgm:pt modelId="{50EA9618-16D8-4F95-AE48-23FDE16AB783}" type="parTrans" cxnId="{D5AE5CF9-FC00-44F5-B36A-FF94BC9469E9}">
      <dgm:prSet/>
      <dgm:spPr/>
      <dgm:t>
        <a:bodyPr/>
        <a:lstStyle/>
        <a:p>
          <a:endParaRPr lang="en-US"/>
        </a:p>
      </dgm:t>
    </dgm:pt>
    <dgm:pt modelId="{0B2EB52A-ECF5-43A3-AD82-24087959C89A}" type="sibTrans" cxnId="{D5AE5CF9-FC00-44F5-B36A-FF94BC9469E9}">
      <dgm:prSet/>
      <dgm:spPr/>
      <dgm:t>
        <a:bodyPr/>
        <a:lstStyle/>
        <a:p>
          <a:endParaRPr lang="en-US"/>
        </a:p>
      </dgm:t>
    </dgm:pt>
    <dgm:pt modelId="{B9F0D9BF-E529-4079-85EF-17999C9C29B1}">
      <dgm:prSet custT="1"/>
      <dgm:spPr/>
      <dgm:t>
        <a:bodyPr/>
        <a:lstStyle/>
        <a:p>
          <a:r>
            <a:rPr lang="en-US" sz="2400" b="1" dirty="0" smtClean="0"/>
            <a:t>Capacitive</a:t>
          </a:r>
          <a:endParaRPr lang="en-US" sz="2400" b="1" dirty="0"/>
        </a:p>
      </dgm:t>
    </dgm:pt>
    <dgm:pt modelId="{9E2CE510-38CE-4CA3-804A-BA86E2E30274}" type="parTrans" cxnId="{16366E95-A152-4B2B-8FEF-AA6CAF147FF1}">
      <dgm:prSet/>
      <dgm:spPr/>
      <dgm:t>
        <a:bodyPr/>
        <a:lstStyle/>
        <a:p>
          <a:endParaRPr lang="en-US"/>
        </a:p>
      </dgm:t>
    </dgm:pt>
    <dgm:pt modelId="{4F0CA456-1D5C-4BF3-84CA-E7A39C3DA6BE}" type="sibTrans" cxnId="{16366E95-A152-4B2B-8FEF-AA6CAF147FF1}">
      <dgm:prSet/>
      <dgm:spPr/>
      <dgm:t>
        <a:bodyPr/>
        <a:lstStyle/>
        <a:p>
          <a:endParaRPr lang="en-US"/>
        </a:p>
      </dgm:t>
    </dgm:pt>
    <dgm:pt modelId="{EEB086D2-840F-4C98-AACF-63AC401BBE15}">
      <dgm:prSet custT="1"/>
      <dgm:spPr/>
      <dgm:t>
        <a:bodyPr/>
        <a:lstStyle/>
        <a:p>
          <a:r>
            <a:rPr lang="en-US" sz="2200" b="0" dirty="0" smtClean="0"/>
            <a:t>Conductive coupling as power cords, ground returns, interference cables, cases, etc</a:t>
          </a:r>
          <a:endParaRPr lang="en-US" sz="2200" b="0" dirty="0"/>
        </a:p>
      </dgm:t>
    </dgm:pt>
    <dgm:pt modelId="{84920C28-BFBB-47DC-83E1-8939876E4866}" type="parTrans" cxnId="{228880CF-D8DC-4535-A007-772E1228A48B}">
      <dgm:prSet/>
      <dgm:spPr/>
      <dgm:t>
        <a:bodyPr/>
        <a:lstStyle/>
        <a:p>
          <a:endParaRPr lang="en-US"/>
        </a:p>
      </dgm:t>
    </dgm:pt>
    <dgm:pt modelId="{F7C1E540-73EF-4E9A-B5BE-3435E1C4403C}" type="sibTrans" cxnId="{228880CF-D8DC-4535-A007-772E1228A48B}">
      <dgm:prSet/>
      <dgm:spPr/>
      <dgm:t>
        <a:bodyPr/>
        <a:lstStyle/>
        <a:p>
          <a:endParaRPr lang="en-US"/>
        </a:p>
      </dgm:t>
    </dgm:pt>
    <dgm:pt modelId="{5B937BC9-CA75-4CF9-910F-05FC88172910}">
      <dgm:prSet custT="1"/>
      <dgm:spPr/>
      <dgm:t>
        <a:bodyPr/>
        <a:lstStyle/>
        <a:p>
          <a:r>
            <a:rPr lang="en-US" sz="2400" dirty="0" smtClean="0"/>
            <a:t>Electromagnetic coupling, the field from emitter decays as 1/R</a:t>
          </a:r>
          <a:endParaRPr lang="en-US" sz="2400" dirty="0"/>
        </a:p>
      </dgm:t>
    </dgm:pt>
    <dgm:pt modelId="{9687AEF8-A429-4D84-A1CC-0C4B125FD6F6}" type="parTrans" cxnId="{50D5FC9D-B5E1-4E72-909A-35EF628311AE}">
      <dgm:prSet/>
      <dgm:spPr/>
      <dgm:t>
        <a:bodyPr/>
        <a:lstStyle/>
        <a:p>
          <a:endParaRPr lang="en-US"/>
        </a:p>
      </dgm:t>
    </dgm:pt>
    <dgm:pt modelId="{5F5BD1C7-C56B-4EDA-B9C8-FC61AEF7B93A}" type="sibTrans" cxnId="{50D5FC9D-B5E1-4E72-909A-35EF628311AE}">
      <dgm:prSet/>
      <dgm:spPr/>
      <dgm:t>
        <a:bodyPr/>
        <a:lstStyle/>
        <a:p>
          <a:endParaRPr lang="en-US"/>
        </a:p>
      </dgm:t>
    </dgm:pt>
    <dgm:pt modelId="{E0C5BCBC-9F21-49AB-BEFC-DE403ACE997F}">
      <dgm:prSet/>
      <dgm:spPr/>
      <dgm:t>
        <a:bodyPr/>
        <a:lstStyle/>
        <a:p>
          <a:r>
            <a:rPr lang="en-US" dirty="0" smtClean="0"/>
            <a:t>Magnetic coupling where magnetic field is dominant</a:t>
          </a:r>
          <a:endParaRPr lang="en-US" dirty="0"/>
        </a:p>
      </dgm:t>
    </dgm:pt>
    <dgm:pt modelId="{09E9EE9E-F3E9-46FB-ACB4-4342C56E3A07}" type="parTrans" cxnId="{83E8250E-AC9F-404D-A311-B776A06ED842}">
      <dgm:prSet/>
      <dgm:spPr/>
      <dgm:t>
        <a:bodyPr/>
        <a:lstStyle/>
        <a:p>
          <a:endParaRPr lang="en-US"/>
        </a:p>
      </dgm:t>
    </dgm:pt>
    <dgm:pt modelId="{ECA0113A-D673-45AB-A727-81B61311B72A}" type="sibTrans" cxnId="{83E8250E-AC9F-404D-A311-B776A06ED842}">
      <dgm:prSet/>
      <dgm:spPr/>
      <dgm:t>
        <a:bodyPr/>
        <a:lstStyle/>
        <a:p>
          <a:endParaRPr lang="en-US"/>
        </a:p>
      </dgm:t>
    </dgm:pt>
    <dgm:pt modelId="{6B352DE5-59E9-4EA5-8ED3-D8611652675E}">
      <dgm:prSet/>
      <dgm:spPr/>
      <dgm:t>
        <a:bodyPr/>
        <a:lstStyle/>
        <a:p>
          <a:r>
            <a:rPr lang="en-US" dirty="0" smtClean="0"/>
            <a:t>Electric</a:t>
          </a:r>
          <a:r>
            <a:rPr lang="en-US" dirty="0" smtClean="0"/>
            <a:t> coupling where electric field is dominant</a:t>
          </a:r>
          <a:endParaRPr lang="en-US" dirty="0"/>
        </a:p>
      </dgm:t>
    </dgm:pt>
    <dgm:pt modelId="{2F99E2D7-8F20-4AB8-B0A0-574676D383A8}" type="parTrans" cxnId="{DF63DFC8-43F3-438B-8F36-330C3277B136}">
      <dgm:prSet/>
      <dgm:spPr/>
      <dgm:t>
        <a:bodyPr/>
        <a:lstStyle/>
        <a:p>
          <a:endParaRPr lang="en-US"/>
        </a:p>
      </dgm:t>
    </dgm:pt>
    <dgm:pt modelId="{E27BA38F-BA87-49CD-A131-C1276734EAE7}" type="sibTrans" cxnId="{DF63DFC8-43F3-438B-8F36-330C3277B136}">
      <dgm:prSet/>
      <dgm:spPr/>
      <dgm:t>
        <a:bodyPr/>
        <a:lstStyle/>
        <a:p>
          <a:endParaRPr lang="en-US"/>
        </a:p>
      </dgm:t>
    </dgm:pt>
    <dgm:pt modelId="{3BD960C5-C548-450B-B703-9670C0BBC582}" type="pres">
      <dgm:prSet presAssocID="{33E5F886-1D9E-4D12-995D-DAD9B2FDCF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2736A7-FE1C-4451-B60A-0BC983AAF883}" type="pres">
      <dgm:prSet presAssocID="{71544798-D465-41EA-8814-40A2195A3D7E}" presName="hierRoot1" presStyleCnt="0"/>
      <dgm:spPr/>
    </dgm:pt>
    <dgm:pt modelId="{20E63A54-E3BA-46B8-BC42-385E3B67E689}" type="pres">
      <dgm:prSet presAssocID="{71544798-D465-41EA-8814-40A2195A3D7E}" presName="composite" presStyleCnt="0"/>
      <dgm:spPr/>
    </dgm:pt>
    <dgm:pt modelId="{3706EC85-A74C-46B8-8A7A-264DBE4FBEEB}" type="pres">
      <dgm:prSet presAssocID="{71544798-D465-41EA-8814-40A2195A3D7E}" presName="background" presStyleLbl="node0" presStyleIdx="0" presStyleCnt="1"/>
      <dgm:spPr/>
    </dgm:pt>
    <dgm:pt modelId="{FE125A39-4316-457F-AF11-F552C646F9CD}" type="pres">
      <dgm:prSet presAssocID="{71544798-D465-41EA-8814-40A2195A3D7E}" presName="text" presStyleLbl="fgAcc0" presStyleIdx="0" presStyleCnt="1" custScaleX="156629" custScaleY="76861">
        <dgm:presLayoutVars>
          <dgm:chPref val="3"/>
        </dgm:presLayoutVars>
      </dgm:prSet>
      <dgm:spPr/>
    </dgm:pt>
    <dgm:pt modelId="{023AE853-7771-4E23-AA30-B55AB987E9A2}" type="pres">
      <dgm:prSet presAssocID="{71544798-D465-41EA-8814-40A2195A3D7E}" presName="hierChild2" presStyleCnt="0"/>
      <dgm:spPr/>
    </dgm:pt>
    <dgm:pt modelId="{4C579C99-82CC-4385-AC8B-0C672EFB3E5E}" type="pres">
      <dgm:prSet presAssocID="{77CB36CA-AD0C-4257-94F7-2754CB10B0C2}" presName="Name10" presStyleLbl="parChTrans1D2" presStyleIdx="0" presStyleCnt="4"/>
      <dgm:spPr/>
    </dgm:pt>
    <dgm:pt modelId="{D27E035B-AC49-40BC-B1E4-D83FBF5E5973}" type="pres">
      <dgm:prSet presAssocID="{F97522B0-5489-4C18-95EA-F1F2A9E815C5}" presName="hierRoot2" presStyleCnt="0"/>
      <dgm:spPr/>
    </dgm:pt>
    <dgm:pt modelId="{599BAC13-458D-4381-8A3F-1EF8AFB6832D}" type="pres">
      <dgm:prSet presAssocID="{F97522B0-5489-4C18-95EA-F1F2A9E815C5}" presName="composite2" presStyleCnt="0"/>
      <dgm:spPr/>
    </dgm:pt>
    <dgm:pt modelId="{9A607869-AD9F-4503-B5EF-214693AB3F07}" type="pres">
      <dgm:prSet presAssocID="{F97522B0-5489-4C18-95EA-F1F2A9E815C5}" presName="background2" presStyleLbl="node2" presStyleIdx="0" presStyleCnt="4"/>
      <dgm:spPr/>
    </dgm:pt>
    <dgm:pt modelId="{71F89578-B9F6-45CF-A36E-FC000C76ED00}" type="pres">
      <dgm:prSet presAssocID="{F97522B0-5489-4C18-95EA-F1F2A9E815C5}" presName="text2" presStyleLbl="fgAcc2" presStyleIdx="0" presStyleCnt="4" custScaleY="593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177784-88D1-464A-AFB3-A362F7A0C0CA}" type="pres">
      <dgm:prSet presAssocID="{F97522B0-5489-4C18-95EA-F1F2A9E815C5}" presName="hierChild3" presStyleCnt="0"/>
      <dgm:spPr/>
    </dgm:pt>
    <dgm:pt modelId="{6F92047B-C34D-4C70-8246-A0CE906EDB49}" type="pres">
      <dgm:prSet presAssocID="{84920C28-BFBB-47DC-83E1-8939876E4866}" presName="Name17" presStyleLbl="parChTrans1D3" presStyleIdx="0" presStyleCnt="4"/>
      <dgm:spPr/>
    </dgm:pt>
    <dgm:pt modelId="{3CCB7E1E-F0D1-4FB8-AC65-0C61A9EC2873}" type="pres">
      <dgm:prSet presAssocID="{EEB086D2-840F-4C98-AACF-63AC401BBE15}" presName="hierRoot3" presStyleCnt="0"/>
      <dgm:spPr/>
    </dgm:pt>
    <dgm:pt modelId="{BED98346-C115-4AE7-85ED-81F58C1F5059}" type="pres">
      <dgm:prSet presAssocID="{EEB086D2-840F-4C98-AACF-63AC401BBE15}" presName="composite3" presStyleCnt="0"/>
      <dgm:spPr/>
    </dgm:pt>
    <dgm:pt modelId="{7142DCFF-DEC5-4E8E-BDDD-22FDEAE98782}" type="pres">
      <dgm:prSet presAssocID="{EEB086D2-840F-4C98-AACF-63AC401BBE15}" presName="background3" presStyleLbl="node3" presStyleIdx="0" presStyleCnt="4"/>
      <dgm:spPr/>
    </dgm:pt>
    <dgm:pt modelId="{1F4D72D9-EE70-4D91-AE37-604A689A5460}" type="pres">
      <dgm:prSet presAssocID="{EEB086D2-840F-4C98-AACF-63AC401BBE15}" presName="text3" presStyleLbl="fgAcc3" presStyleIdx="0" presStyleCnt="4" custScaleY="2178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336F8F-E685-4BF5-8A7B-641E2A04C992}" type="pres">
      <dgm:prSet presAssocID="{EEB086D2-840F-4C98-AACF-63AC401BBE15}" presName="hierChild4" presStyleCnt="0"/>
      <dgm:spPr/>
    </dgm:pt>
    <dgm:pt modelId="{C8DA4FB1-89E3-48E4-A4FC-955365ABA4CA}" type="pres">
      <dgm:prSet presAssocID="{C0841CAC-9AFF-4E31-8AE6-489898B5485E}" presName="Name10" presStyleLbl="parChTrans1D2" presStyleIdx="1" presStyleCnt="4"/>
      <dgm:spPr/>
    </dgm:pt>
    <dgm:pt modelId="{706FA8C3-CCB5-4594-BBC4-B684BA42188A}" type="pres">
      <dgm:prSet presAssocID="{3D2748F1-D478-4AAB-AD65-D797EACAF432}" presName="hierRoot2" presStyleCnt="0"/>
      <dgm:spPr/>
    </dgm:pt>
    <dgm:pt modelId="{B12446FD-D241-4926-B389-33FA78DDB4BA}" type="pres">
      <dgm:prSet presAssocID="{3D2748F1-D478-4AAB-AD65-D797EACAF432}" presName="composite2" presStyleCnt="0"/>
      <dgm:spPr/>
    </dgm:pt>
    <dgm:pt modelId="{69AF4372-374D-427F-B8E3-D0DFF72FF740}" type="pres">
      <dgm:prSet presAssocID="{3D2748F1-D478-4AAB-AD65-D797EACAF432}" presName="background2" presStyleLbl="node2" presStyleIdx="1" presStyleCnt="4"/>
      <dgm:spPr/>
    </dgm:pt>
    <dgm:pt modelId="{62635E36-FA71-4FA4-87A4-F1CEA6137F67}" type="pres">
      <dgm:prSet presAssocID="{3D2748F1-D478-4AAB-AD65-D797EACAF432}" presName="text2" presStyleLbl="fgAcc2" presStyleIdx="1" presStyleCnt="4" custScaleY="59348">
        <dgm:presLayoutVars>
          <dgm:chPref val="3"/>
        </dgm:presLayoutVars>
      </dgm:prSet>
      <dgm:spPr/>
    </dgm:pt>
    <dgm:pt modelId="{4A8450E5-A4BA-4A29-BC65-E8E95EA4D1ED}" type="pres">
      <dgm:prSet presAssocID="{3D2748F1-D478-4AAB-AD65-D797EACAF432}" presName="hierChild3" presStyleCnt="0"/>
      <dgm:spPr/>
    </dgm:pt>
    <dgm:pt modelId="{AC2D7EF5-783F-4A33-9371-ADE6850929A1}" type="pres">
      <dgm:prSet presAssocID="{9687AEF8-A429-4D84-A1CC-0C4B125FD6F6}" presName="Name17" presStyleLbl="parChTrans1D3" presStyleIdx="1" presStyleCnt="4"/>
      <dgm:spPr/>
    </dgm:pt>
    <dgm:pt modelId="{48724477-1F39-469F-AD9E-5978CEB65241}" type="pres">
      <dgm:prSet presAssocID="{5B937BC9-CA75-4CF9-910F-05FC88172910}" presName="hierRoot3" presStyleCnt="0"/>
      <dgm:spPr/>
    </dgm:pt>
    <dgm:pt modelId="{132406A7-BE31-4109-BBE2-FE7F450B394E}" type="pres">
      <dgm:prSet presAssocID="{5B937BC9-CA75-4CF9-910F-05FC88172910}" presName="composite3" presStyleCnt="0"/>
      <dgm:spPr/>
    </dgm:pt>
    <dgm:pt modelId="{08245309-BB82-49AC-8706-FD0C19F1D7C2}" type="pres">
      <dgm:prSet presAssocID="{5B937BC9-CA75-4CF9-910F-05FC88172910}" presName="background3" presStyleLbl="node3" presStyleIdx="1" presStyleCnt="4"/>
      <dgm:spPr/>
    </dgm:pt>
    <dgm:pt modelId="{16FF394F-AF8B-41C6-A426-CF0202FFD3F6}" type="pres">
      <dgm:prSet presAssocID="{5B937BC9-CA75-4CF9-910F-05FC88172910}" presName="text3" presStyleLbl="fgAcc3" presStyleIdx="1" presStyleCnt="4" custScaleY="2178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7F9085-8365-4811-8969-19324181A893}" type="pres">
      <dgm:prSet presAssocID="{5B937BC9-CA75-4CF9-910F-05FC88172910}" presName="hierChild4" presStyleCnt="0"/>
      <dgm:spPr/>
    </dgm:pt>
    <dgm:pt modelId="{A9A7F4E0-298C-43F0-984A-B668287F1CBB}" type="pres">
      <dgm:prSet presAssocID="{50EA9618-16D8-4F95-AE48-23FDE16AB783}" presName="Name10" presStyleLbl="parChTrans1D2" presStyleIdx="2" presStyleCnt="4"/>
      <dgm:spPr/>
    </dgm:pt>
    <dgm:pt modelId="{DCECD427-9B9D-482D-A038-E5C4FC8091FB}" type="pres">
      <dgm:prSet presAssocID="{2A321A4F-F2DB-42BD-8801-C03019519348}" presName="hierRoot2" presStyleCnt="0"/>
      <dgm:spPr/>
    </dgm:pt>
    <dgm:pt modelId="{806E2FC1-473F-438E-962B-0AA659214A65}" type="pres">
      <dgm:prSet presAssocID="{2A321A4F-F2DB-42BD-8801-C03019519348}" presName="composite2" presStyleCnt="0"/>
      <dgm:spPr/>
    </dgm:pt>
    <dgm:pt modelId="{2550887C-81E2-4B95-8930-6F1985C90370}" type="pres">
      <dgm:prSet presAssocID="{2A321A4F-F2DB-42BD-8801-C03019519348}" presName="background2" presStyleLbl="node2" presStyleIdx="2" presStyleCnt="4"/>
      <dgm:spPr/>
    </dgm:pt>
    <dgm:pt modelId="{40D595C0-4593-4878-BEF5-D198B6551216}" type="pres">
      <dgm:prSet presAssocID="{2A321A4F-F2DB-42BD-8801-C03019519348}" presName="text2" presStyleLbl="fgAcc2" presStyleIdx="2" presStyleCnt="4" custScaleY="593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BABB29-06C1-4B4E-9700-AF458369FE4E}" type="pres">
      <dgm:prSet presAssocID="{2A321A4F-F2DB-42BD-8801-C03019519348}" presName="hierChild3" presStyleCnt="0"/>
      <dgm:spPr/>
    </dgm:pt>
    <dgm:pt modelId="{26D4106C-6C9E-4947-858B-F76F6ABE0EA7}" type="pres">
      <dgm:prSet presAssocID="{09E9EE9E-F3E9-46FB-ACB4-4342C56E3A07}" presName="Name17" presStyleLbl="parChTrans1D3" presStyleIdx="2" presStyleCnt="4"/>
      <dgm:spPr/>
    </dgm:pt>
    <dgm:pt modelId="{5B90C9D8-F0DB-4FAC-AD9A-BAFBFE8988AF}" type="pres">
      <dgm:prSet presAssocID="{E0C5BCBC-9F21-49AB-BEFC-DE403ACE997F}" presName="hierRoot3" presStyleCnt="0"/>
      <dgm:spPr/>
    </dgm:pt>
    <dgm:pt modelId="{129A7DE8-C46B-4BDB-9213-FC492F544E8F}" type="pres">
      <dgm:prSet presAssocID="{E0C5BCBC-9F21-49AB-BEFC-DE403ACE997F}" presName="composite3" presStyleCnt="0"/>
      <dgm:spPr/>
    </dgm:pt>
    <dgm:pt modelId="{7001A058-4DAD-4565-A9F8-1D2882B6516B}" type="pres">
      <dgm:prSet presAssocID="{E0C5BCBC-9F21-49AB-BEFC-DE403ACE997F}" presName="background3" presStyleLbl="node3" presStyleIdx="2" presStyleCnt="4"/>
      <dgm:spPr/>
    </dgm:pt>
    <dgm:pt modelId="{FC765139-6A37-43B7-B660-8BE25B133D75}" type="pres">
      <dgm:prSet presAssocID="{E0C5BCBC-9F21-49AB-BEFC-DE403ACE997F}" presName="text3" presStyleLbl="fgAcc3" presStyleIdx="2" presStyleCnt="4" custScaleY="217842">
        <dgm:presLayoutVars>
          <dgm:chPref val="3"/>
        </dgm:presLayoutVars>
      </dgm:prSet>
      <dgm:spPr/>
    </dgm:pt>
    <dgm:pt modelId="{A96BFAF4-61B4-4B16-892C-F0E454B7BCA8}" type="pres">
      <dgm:prSet presAssocID="{E0C5BCBC-9F21-49AB-BEFC-DE403ACE997F}" presName="hierChild4" presStyleCnt="0"/>
      <dgm:spPr/>
    </dgm:pt>
    <dgm:pt modelId="{17565103-5E93-48D3-890D-F68D2B61F7FB}" type="pres">
      <dgm:prSet presAssocID="{9E2CE510-38CE-4CA3-804A-BA86E2E30274}" presName="Name10" presStyleLbl="parChTrans1D2" presStyleIdx="3" presStyleCnt="4"/>
      <dgm:spPr/>
    </dgm:pt>
    <dgm:pt modelId="{957A3D5C-1E07-41F3-BB17-3077B4FDACC3}" type="pres">
      <dgm:prSet presAssocID="{B9F0D9BF-E529-4079-85EF-17999C9C29B1}" presName="hierRoot2" presStyleCnt="0"/>
      <dgm:spPr/>
    </dgm:pt>
    <dgm:pt modelId="{BDE6BD06-754C-4978-AAA7-CAAF7754CD29}" type="pres">
      <dgm:prSet presAssocID="{B9F0D9BF-E529-4079-85EF-17999C9C29B1}" presName="composite2" presStyleCnt="0"/>
      <dgm:spPr/>
    </dgm:pt>
    <dgm:pt modelId="{73EA0879-D33A-42E5-9EA3-F38E3D9C82A6}" type="pres">
      <dgm:prSet presAssocID="{B9F0D9BF-E529-4079-85EF-17999C9C29B1}" presName="background2" presStyleLbl="node2" presStyleIdx="3" presStyleCnt="4"/>
      <dgm:spPr/>
    </dgm:pt>
    <dgm:pt modelId="{DCB804A1-ED2E-4060-AFFE-92D5491A0423}" type="pres">
      <dgm:prSet presAssocID="{B9F0D9BF-E529-4079-85EF-17999C9C29B1}" presName="text2" presStyleLbl="fgAcc2" presStyleIdx="3" presStyleCnt="4" custScaleY="59348">
        <dgm:presLayoutVars>
          <dgm:chPref val="3"/>
        </dgm:presLayoutVars>
      </dgm:prSet>
      <dgm:spPr/>
    </dgm:pt>
    <dgm:pt modelId="{233221BD-13DB-4533-BA2F-6009EEC3E07C}" type="pres">
      <dgm:prSet presAssocID="{B9F0D9BF-E529-4079-85EF-17999C9C29B1}" presName="hierChild3" presStyleCnt="0"/>
      <dgm:spPr/>
    </dgm:pt>
    <dgm:pt modelId="{27C44624-0A64-49D8-A0E8-9820EDDC00F3}" type="pres">
      <dgm:prSet presAssocID="{2F99E2D7-8F20-4AB8-B0A0-574676D383A8}" presName="Name17" presStyleLbl="parChTrans1D3" presStyleIdx="3" presStyleCnt="4"/>
      <dgm:spPr/>
    </dgm:pt>
    <dgm:pt modelId="{C808184F-191B-41FE-A80E-75E8DF103101}" type="pres">
      <dgm:prSet presAssocID="{6B352DE5-59E9-4EA5-8ED3-D8611652675E}" presName="hierRoot3" presStyleCnt="0"/>
      <dgm:spPr/>
    </dgm:pt>
    <dgm:pt modelId="{7A61B1DC-F5FF-49E6-B707-4B08946F8D99}" type="pres">
      <dgm:prSet presAssocID="{6B352DE5-59E9-4EA5-8ED3-D8611652675E}" presName="composite3" presStyleCnt="0"/>
      <dgm:spPr/>
    </dgm:pt>
    <dgm:pt modelId="{7651E7A1-7FA5-42C4-BBA7-BCE2A6CBC95F}" type="pres">
      <dgm:prSet presAssocID="{6B352DE5-59E9-4EA5-8ED3-D8611652675E}" presName="background3" presStyleLbl="node3" presStyleIdx="3" presStyleCnt="4"/>
      <dgm:spPr/>
    </dgm:pt>
    <dgm:pt modelId="{61B0401B-FF6D-4C41-8206-FF8B134DD1A5}" type="pres">
      <dgm:prSet presAssocID="{6B352DE5-59E9-4EA5-8ED3-D8611652675E}" presName="text3" presStyleLbl="fgAcc3" presStyleIdx="3" presStyleCnt="4" custScaleY="2056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B8AF08-82A6-44A4-87C2-BD11F22F3C80}" type="pres">
      <dgm:prSet presAssocID="{6B352DE5-59E9-4EA5-8ED3-D8611652675E}" presName="hierChild4" presStyleCnt="0"/>
      <dgm:spPr/>
    </dgm:pt>
  </dgm:ptLst>
  <dgm:cxnLst>
    <dgm:cxn modelId="{39740C69-9D89-499F-A81D-CB91118F834E}" type="presOf" srcId="{2F99E2D7-8F20-4AB8-B0A0-574676D383A8}" destId="{27C44624-0A64-49D8-A0E8-9820EDDC00F3}" srcOrd="0" destOrd="0" presId="urn:microsoft.com/office/officeart/2005/8/layout/hierarchy1"/>
    <dgm:cxn modelId="{228880CF-D8DC-4535-A007-772E1228A48B}" srcId="{F97522B0-5489-4C18-95EA-F1F2A9E815C5}" destId="{EEB086D2-840F-4C98-AACF-63AC401BBE15}" srcOrd="0" destOrd="0" parTransId="{84920C28-BFBB-47DC-83E1-8939876E4866}" sibTransId="{F7C1E540-73EF-4E9A-B5BE-3435E1C4403C}"/>
    <dgm:cxn modelId="{6A1F2BDA-4811-4BC1-99E0-C4D2A4352A37}" type="presOf" srcId="{09E9EE9E-F3E9-46FB-ACB4-4342C56E3A07}" destId="{26D4106C-6C9E-4947-858B-F76F6ABE0EA7}" srcOrd="0" destOrd="0" presId="urn:microsoft.com/office/officeart/2005/8/layout/hierarchy1"/>
    <dgm:cxn modelId="{D7886214-24D1-4B85-9F54-093615F62C95}" type="presOf" srcId="{77CB36CA-AD0C-4257-94F7-2754CB10B0C2}" destId="{4C579C99-82CC-4385-AC8B-0C672EFB3E5E}" srcOrd="0" destOrd="0" presId="urn:microsoft.com/office/officeart/2005/8/layout/hierarchy1"/>
    <dgm:cxn modelId="{8911DA35-4EBE-4DB1-9A6A-3674E49F082B}" type="presOf" srcId="{3D2748F1-D478-4AAB-AD65-D797EACAF432}" destId="{62635E36-FA71-4FA4-87A4-F1CEA6137F67}" srcOrd="0" destOrd="0" presId="urn:microsoft.com/office/officeart/2005/8/layout/hierarchy1"/>
    <dgm:cxn modelId="{21B87563-50D0-4826-BC33-6B4F6406F3D3}" type="presOf" srcId="{EEB086D2-840F-4C98-AACF-63AC401BBE15}" destId="{1F4D72D9-EE70-4D91-AE37-604A689A5460}" srcOrd="0" destOrd="0" presId="urn:microsoft.com/office/officeart/2005/8/layout/hierarchy1"/>
    <dgm:cxn modelId="{4B92A185-E962-4015-B0F3-13486D9870D7}" type="presOf" srcId="{E0C5BCBC-9F21-49AB-BEFC-DE403ACE997F}" destId="{FC765139-6A37-43B7-B660-8BE25B133D75}" srcOrd="0" destOrd="0" presId="urn:microsoft.com/office/officeart/2005/8/layout/hierarchy1"/>
    <dgm:cxn modelId="{83E8250E-AC9F-404D-A311-B776A06ED842}" srcId="{2A321A4F-F2DB-42BD-8801-C03019519348}" destId="{E0C5BCBC-9F21-49AB-BEFC-DE403ACE997F}" srcOrd="0" destOrd="0" parTransId="{09E9EE9E-F3E9-46FB-ACB4-4342C56E3A07}" sibTransId="{ECA0113A-D673-45AB-A727-81B61311B72A}"/>
    <dgm:cxn modelId="{4DE37AEE-380E-425C-8868-1945DD66B5F8}" type="presOf" srcId="{6B352DE5-59E9-4EA5-8ED3-D8611652675E}" destId="{61B0401B-FF6D-4C41-8206-FF8B134DD1A5}" srcOrd="0" destOrd="0" presId="urn:microsoft.com/office/officeart/2005/8/layout/hierarchy1"/>
    <dgm:cxn modelId="{2D05C794-D35F-4E66-9743-820D6DC61A08}" type="presOf" srcId="{9687AEF8-A429-4D84-A1CC-0C4B125FD6F6}" destId="{AC2D7EF5-783F-4A33-9371-ADE6850929A1}" srcOrd="0" destOrd="0" presId="urn:microsoft.com/office/officeart/2005/8/layout/hierarchy1"/>
    <dgm:cxn modelId="{2D4435DF-1546-4D8B-BAD0-5EC1223824E7}" type="presOf" srcId="{84920C28-BFBB-47DC-83E1-8939876E4866}" destId="{6F92047B-C34D-4C70-8246-A0CE906EDB49}" srcOrd="0" destOrd="0" presId="urn:microsoft.com/office/officeart/2005/8/layout/hierarchy1"/>
    <dgm:cxn modelId="{DE4296EE-5537-4CB6-8DFD-A00D6C903378}" type="presOf" srcId="{5B937BC9-CA75-4CF9-910F-05FC88172910}" destId="{16FF394F-AF8B-41C6-A426-CF0202FFD3F6}" srcOrd="0" destOrd="0" presId="urn:microsoft.com/office/officeart/2005/8/layout/hierarchy1"/>
    <dgm:cxn modelId="{DF63DFC8-43F3-438B-8F36-330C3277B136}" srcId="{B9F0D9BF-E529-4079-85EF-17999C9C29B1}" destId="{6B352DE5-59E9-4EA5-8ED3-D8611652675E}" srcOrd="0" destOrd="0" parTransId="{2F99E2D7-8F20-4AB8-B0A0-574676D383A8}" sibTransId="{E27BA38F-BA87-49CD-A131-C1276734EAE7}"/>
    <dgm:cxn modelId="{16366E95-A152-4B2B-8FEF-AA6CAF147FF1}" srcId="{71544798-D465-41EA-8814-40A2195A3D7E}" destId="{B9F0D9BF-E529-4079-85EF-17999C9C29B1}" srcOrd="3" destOrd="0" parTransId="{9E2CE510-38CE-4CA3-804A-BA86E2E30274}" sibTransId="{4F0CA456-1D5C-4BF3-84CA-E7A39C3DA6BE}"/>
    <dgm:cxn modelId="{D5AE5CF9-FC00-44F5-B36A-FF94BC9469E9}" srcId="{71544798-D465-41EA-8814-40A2195A3D7E}" destId="{2A321A4F-F2DB-42BD-8801-C03019519348}" srcOrd="2" destOrd="0" parTransId="{50EA9618-16D8-4F95-AE48-23FDE16AB783}" sibTransId="{0B2EB52A-ECF5-43A3-AD82-24087959C89A}"/>
    <dgm:cxn modelId="{D86E6BE1-B4A4-4462-8072-A05FF4138F17}" type="presOf" srcId="{9E2CE510-38CE-4CA3-804A-BA86E2E30274}" destId="{17565103-5E93-48D3-890D-F68D2B61F7FB}" srcOrd="0" destOrd="0" presId="urn:microsoft.com/office/officeart/2005/8/layout/hierarchy1"/>
    <dgm:cxn modelId="{B17BA177-0224-4864-ACB1-0620FF130066}" type="presOf" srcId="{F97522B0-5489-4C18-95EA-F1F2A9E815C5}" destId="{71F89578-B9F6-45CF-A36E-FC000C76ED00}" srcOrd="0" destOrd="0" presId="urn:microsoft.com/office/officeart/2005/8/layout/hierarchy1"/>
    <dgm:cxn modelId="{41850CC4-139A-4E6B-8417-1F92C9203242}" type="presOf" srcId="{50EA9618-16D8-4F95-AE48-23FDE16AB783}" destId="{A9A7F4E0-298C-43F0-984A-B668287F1CBB}" srcOrd="0" destOrd="0" presId="urn:microsoft.com/office/officeart/2005/8/layout/hierarchy1"/>
    <dgm:cxn modelId="{3E499B81-8BBA-4C45-84A6-499CB0E1E461}" srcId="{71544798-D465-41EA-8814-40A2195A3D7E}" destId="{F97522B0-5489-4C18-95EA-F1F2A9E815C5}" srcOrd="0" destOrd="0" parTransId="{77CB36CA-AD0C-4257-94F7-2754CB10B0C2}" sibTransId="{BC0EF612-A84E-4093-A6A2-68C044E661E1}"/>
    <dgm:cxn modelId="{8F198F03-FE8A-468A-846D-4830F7A405F4}" type="presOf" srcId="{33E5F886-1D9E-4D12-995D-DAD9B2FDCF9D}" destId="{3BD960C5-C548-450B-B703-9670C0BBC582}" srcOrd="0" destOrd="0" presId="urn:microsoft.com/office/officeart/2005/8/layout/hierarchy1"/>
    <dgm:cxn modelId="{B184C725-5024-4EFB-9169-E3DA70BF58B1}" type="presOf" srcId="{B9F0D9BF-E529-4079-85EF-17999C9C29B1}" destId="{DCB804A1-ED2E-4060-AFFE-92D5491A0423}" srcOrd="0" destOrd="0" presId="urn:microsoft.com/office/officeart/2005/8/layout/hierarchy1"/>
    <dgm:cxn modelId="{BC79903B-D668-4FFD-9861-7152C2AC5EC2}" srcId="{71544798-D465-41EA-8814-40A2195A3D7E}" destId="{3D2748F1-D478-4AAB-AD65-D797EACAF432}" srcOrd="1" destOrd="0" parTransId="{C0841CAC-9AFF-4E31-8AE6-489898B5485E}" sibTransId="{EDB2C751-AB0B-423A-9F0E-391D16B9DD4D}"/>
    <dgm:cxn modelId="{50D5FC9D-B5E1-4E72-909A-35EF628311AE}" srcId="{3D2748F1-D478-4AAB-AD65-D797EACAF432}" destId="{5B937BC9-CA75-4CF9-910F-05FC88172910}" srcOrd="0" destOrd="0" parTransId="{9687AEF8-A429-4D84-A1CC-0C4B125FD6F6}" sibTransId="{5F5BD1C7-C56B-4EDA-B9C8-FC61AEF7B93A}"/>
    <dgm:cxn modelId="{BA5F45B8-6C73-4B60-B1C7-229FC7C808E0}" type="presOf" srcId="{C0841CAC-9AFF-4E31-8AE6-489898B5485E}" destId="{C8DA4FB1-89E3-48E4-A4FC-955365ABA4CA}" srcOrd="0" destOrd="0" presId="urn:microsoft.com/office/officeart/2005/8/layout/hierarchy1"/>
    <dgm:cxn modelId="{BD1287D5-724A-417F-8B9C-1225DD0215C0}" type="presOf" srcId="{2A321A4F-F2DB-42BD-8801-C03019519348}" destId="{40D595C0-4593-4878-BEF5-D198B6551216}" srcOrd="0" destOrd="0" presId="urn:microsoft.com/office/officeart/2005/8/layout/hierarchy1"/>
    <dgm:cxn modelId="{6303BC5A-8901-4680-A19C-9DCE5FE428C1}" srcId="{33E5F886-1D9E-4D12-995D-DAD9B2FDCF9D}" destId="{71544798-D465-41EA-8814-40A2195A3D7E}" srcOrd="0" destOrd="0" parTransId="{495AF93B-4120-49D6-93BB-94EFA7B64E71}" sibTransId="{554229AD-C089-466C-91A4-0057B1F6AA7F}"/>
    <dgm:cxn modelId="{5FE2E1C5-2685-4959-BD87-E23BE1C1910C}" type="presOf" srcId="{71544798-D465-41EA-8814-40A2195A3D7E}" destId="{FE125A39-4316-457F-AF11-F552C646F9CD}" srcOrd="0" destOrd="0" presId="urn:microsoft.com/office/officeart/2005/8/layout/hierarchy1"/>
    <dgm:cxn modelId="{F0C9BB8F-A6F0-422B-8A8D-4BB05D986E64}" type="presParOf" srcId="{3BD960C5-C548-450B-B703-9670C0BBC582}" destId="{652736A7-FE1C-4451-B60A-0BC983AAF883}" srcOrd="0" destOrd="0" presId="urn:microsoft.com/office/officeart/2005/8/layout/hierarchy1"/>
    <dgm:cxn modelId="{190A57A5-8085-4A01-8F72-906484ABD953}" type="presParOf" srcId="{652736A7-FE1C-4451-B60A-0BC983AAF883}" destId="{20E63A54-E3BA-46B8-BC42-385E3B67E689}" srcOrd="0" destOrd="0" presId="urn:microsoft.com/office/officeart/2005/8/layout/hierarchy1"/>
    <dgm:cxn modelId="{1D9E8823-910E-402B-8CB5-E359497601CF}" type="presParOf" srcId="{20E63A54-E3BA-46B8-BC42-385E3B67E689}" destId="{3706EC85-A74C-46B8-8A7A-264DBE4FBEEB}" srcOrd="0" destOrd="0" presId="urn:microsoft.com/office/officeart/2005/8/layout/hierarchy1"/>
    <dgm:cxn modelId="{190E7DF5-E18F-4B58-928A-6D8F1594278C}" type="presParOf" srcId="{20E63A54-E3BA-46B8-BC42-385E3B67E689}" destId="{FE125A39-4316-457F-AF11-F552C646F9CD}" srcOrd="1" destOrd="0" presId="urn:microsoft.com/office/officeart/2005/8/layout/hierarchy1"/>
    <dgm:cxn modelId="{93BE45EF-3D8D-406A-BA62-271D79D5E9B8}" type="presParOf" srcId="{652736A7-FE1C-4451-B60A-0BC983AAF883}" destId="{023AE853-7771-4E23-AA30-B55AB987E9A2}" srcOrd="1" destOrd="0" presId="urn:microsoft.com/office/officeart/2005/8/layout/hierarchy1"/>
    <dgm:cxn modelId="{059D691D-F43C-4127-A372-D840EDD80C55}" type="presParOf" srcId="{023AE853-7771-4E23-AA30-B55AB987E9A2}" destId="{4C579C99-82CC-4385-AC8B-0C672EFB3E5E}" srcOrd="0" destOrd="0" presId="urn:microsoft.com/office/officeart/2005/8/layout/hierarchy1"/>
    <dgm:cxn modelId="{56BD7F3A-8A16-4E2A-B5D3-44FBC53F44EA}" type="presParOf" srcId="{023AE853-7771-4E23-AA30-B55AB987E9A2}" destId="{D27E035B-AC49-40BC-B1E4-D83FBF5E5973}" srcOrd="1" destOrd="0" presId="urn:microsoft.com/office/officeart/2005/8/layout/hierarchy1"/>
    <dgm:cxn modelId="{90E678F0-CF88-4456-ACAC-AC8FB9B3563F}" type="presParOf" srcId="{D27E035B-AC49-40BC-B1E4-D83FBF5E5973}" destId="{599BAC13-458D-4381-8A3F-1EF8AFB6832D}" srcOrd="0" destOrd="0" presId="urn:microsoft.com/office/officeart/2005/8/layout/hierarchy1"/>
    <dgm:cxn modelId="{12C09D32-8FA5-44C4-A3A7-C76DEB31BE1B}" type="presParOf" srcId="{599BAC13-458D-4381-8A3F-1EF8AFB6832D}" destId="{9A607869-AD9F-4503-B5EF-214693AB3F07}" srcOrd="0" destOrd="0" presId="urn:microsoft.com/office/officeart/2005/8/layout/hierarchy1"/>
    <dgm:cxn modelId="{8A00018C-63C5-43F6-A493-3B02D311E377}" type="presParOf" srcId="{599BAC13-458D-4381-8A3F-1EF8AFB6832D}" destId="{71F89578-B9F6-45CF-A36E-FC000C76ED00}" srcOrd="1" destOrd="0" presId="urn:microsoft.com/office/officeart/2005/8/layout/hierarchy1"/>
    <dgm:cxn modelId="{E8BBCA56-E429-4D58-9011-DE68F6424736}" type="presParOf" srcId="{D27E035B-AC49-40BC-B1E4-D83FBF5E5973}" destId="{5C177784-88D1-464A-AFB3-A362F7A0C0CA}" srcOrd="1" destOrd="0" presId="urn:microsoft.com/office/officeart/2005/8/layout/hierarchy1"/>
    <dgm:cxn modelId="{393B6048-F3CF-40DB-B929-D2C16FABFC46}" type="presParOf" srcId="{5C177784-88D1-464A-AFB3-A362F7A0C0CA}" destId="{6F92047B-C34D-4C70-8246-A0CE906EDB49}" srcOrd="0" destOrd="0" presId="urn:microsoft.com/office/officeart/2005/8/layout/hierarchy1"/>
    <dgm:cxn modelId="{DB688C0F-646B-40A7-A8B2-6DC0F3DEAC34}" type="presParOf" srcId="{5C177784-88D1-464A-AFB3-A362F7A0C0CA}" destId="{3CCB7E1E-F0D1-4FB8-AC65-0C61A9EC2873}" srcOrd="1" destOrd="0" presId="urn:microsoft.com/office/officeart/2005/8/layout/hierarchy1"/>
    <dgm:cxn modelId="{4A1962C0-00E8-4024-AAE1-9471A353258D}" type="presParOf" srcId="{3CCB7E1E-F0D1-4FB8-AC65-0C61A9EC2873}" destId="{BED98346-C115-4AE7-85ED-81F58C1F5059}" srcOrd="0" destOrd="0" presId="urn:microsoft.com/office/officeart/2005/8/layout/hierarchy1"/>
    <dgm:cxn modelId="{B1957523-1DBC-4798-9B91-AA72B6B74500}" type="presParOf" srcId="{BED98346-C115-4AE7-85ED-81F58C1F5059}" destId="{7142DCFF-DEC5-4E8E-BDDD-22FDEAE98782}" srcOrd="0" destOrd="0" presId="urn:microsoft.com/office/officeart/2005/8/layout/hierarchy1"/>
    <dgm:cxn modelId="{749AD2B8-5D2E-47FB-B154-9422FF5C1CFD}" type="presParOf" srcId="{BED98346-C115-4AE7-85ED-81F58C1F5059}" destId="{1F4D72D9-EE70-4D91-AE37-604A689A5460}" srcOrd="1" destOrd="0" presId="urn:microsoft.com/office/officeart/2005/8/layout/hierarchy1"/>
    <dgm:cxn modelId="{24F94BEA-50D4-4C78-B0CA-AA727BE837AE}" type="presParOf" srcId="{3CCB7E1E-F0D1-4FB8-AC65-0C61A9EC2873}" destId="{6A336F8F-E685-4BF5-8A7B-641E2A04C992}" srcOrd="1" destOrd="0" presId="urn:microsoft.com/office/officeart/2005/8/layout/hierarchy1"/>
    <dgm:cxn modelId="{7D8EF2ED-A6EF-4508-98B1-3CAF79A76287}" type="presParOf" srcId="{023AE853-7771-4E23-AA30-B55AB987E9A2}" destId="{C8DA4FB1-89E3-48E4-A4FC-955365ABA4CA}" srcOrd="2" destOrd="0" presId="urn:microsoft.com/office/officeart/2005/8/layout/hierarchy1"/>
    <dgm:cxn modelId="{45DFF776-0DAC-4975-B067-8DE6F4BAC847}" type="presParOf" srcId="{023AE853-7771-4E23-AA30-B55AB987E9A2}" destId="{706FA8C3-CCB5-4594-BBC4-B684BA42188A}" srcOrd="3" destOrd="0" presId="urn:microsoft.com/office/officeart/2005/8/layout/hierarchy1"/>
    <dgm:cxn modelId="{9F6274BB-18F6-4C04-86B9-B1D2F103276C}" type="presParOf" srcId="{706FA8C3-CCB5-4594-BBC4-B684BA42188A}" destId="{B12446FD-D241-4926-B389-33FA78DDB4BA}" srcOrd="0" destOrd="0" presId="urn:microsoft.com/office/officeart/2005/8/layout/hierarchy1"/>
    <dgm:cxn modelId="{C9DDF8E8-653A-4D38-80DC-5BE8B0369AB8}" type="presParOf" srcId="{B12446FD-D241-4926-B389-33FA78DDB4BA}" destId="{69AF4372-374D-427F-B8E3-D0DFF72FF740}" srcOrd="0" destOrd="0" presId="urn:microsoft.com/office/officeart/2005/8/layout/hierarchy1"/>
    <dgm:cxn modelId="{BAABE4C4-5AC6-453C-9CF9-ED440365A457}" type="presParOf" srcId="{B12446FD-D241-4926-B389-33FA78DDB4BA}" destId="{62635E36-FA71-4FA4-87A4-F1CEA6137F67}" srcOrd="1" destOrd="0" presId="urn:microsoft.com/office/officeart/2005/8/layout/hierarchy1"/>
    <dgm:cxn modelId="{44FECA05-3571-4105-8A62-1724425D962C}" type="presParOf" srcId="{706FA8C3-CCB5-4594-BBC4-B684BA42188A}" destId="{4A8450E5-A4BA-4A29-BC65-E8E95EA4D1ED}" srcOrd="1" destOrd="0" presId="urn:microsoft.com/office/officeart/2005/8/layout/hierarchy1"/>
    <dgm:cxn modelId="{018E83C4-8F2D-404A-A904-819ABF0B8209}" type="presParOf" srcId="{4A8450E5-A4BA-4A29-BC65-E8E95EA4D1ED}" destId="{AC2D7EF5-783F-4A33-9371-ADE6850929A1}" srcOrd="0" destOrd="0" presId="urn:microsoft.com/office/officeart/2005/8/layout/hierarchy1"/>
    <dgm:cxn modelId="{18D51D39-609D-417D-9E88-51508EA48F12}" type="presParOf" srcId="{4A8450E5-A4BA-4A29-BC65-E8E95EA4D1ED}" destId="{48724477-1F39-469F-AD9E-5978CEB65241}" srcOrd="1" destOrd="0" presId="urn:microsoft.com/office/officeart/2005/8/layout/hierarchy1"/>
    <dgm:cxn modelId="{42C34B97-960E-4328-8552-FF69DF8A7B98}" type="presParOf" srcId="{48724477-1F39-469F-AD9E-5978CEB65241}" destId="{132406A7-BE31-4109-BBE2-FE7F450B394E}" srcOrd="0" destOrd="0" presId="urn:microsoft.com/office/officeart/2005/8/layout/hierarchy1"/>
    <dgm:cxn modelId="{7B79648F-BE19-4F7F-B22A-63E2AFD5ED44}" type="presParOf" srcId="{132406A7-BE31-4109-BBE2-FE7F450B394E}" destId="{08245309-BB82-49AC-8706-FD0C19F1D7C2}" srcOrd="0" destOrd="0" presId="urn:microsoft.com/office/officeart/2005/8/layout/hierarchy1"/>
    <dgm:cxn modelId="{14399A4E-EDAB-4619-884B-FB74AD9D99BF}" type="presParOf" srcId="{132406A7-BE31-4109-BBE2-FE7F450B394E}" destId="{16FF394F-AF8B-41C6-A426-CF0202FFD3F6}" srcOrd="1" destOrd="0" presId="urn:microsoft.com/office/officeart/2005/8/layout/hierarchy1"/>
    <dgm:cxn modelId="{30850F9D-A2BB-49F4-ACA1-4DAF8ADD2F0B}" type="presParOf" srcId="{48724477-1F39-469F-AD9E-5978CEB65241}" destId="{B87F9085-8365-4811-8969-19324181A893}" srcOrd="1" destOrd="0" presId="urn:microsoft.com/office/officeart/2005/8/layout/hierarchy1"/>
    <dgm:cxn modelId="{C4347539-78D6-4C08-951E-AB2921728032}" type="presParOf" srcId="{023AE853-7771-4E23-AA30-B55AB987E9A2}" destId="{A9A7F4E0-298C-43F0-984A-B668287F1CBB}" srcOrd="4" destOrd="0" presId="urn:microsoft.com/office/officeart/2005/8/layout/hierarchy1"/>
    <dgm:cxn modelId="{482611E4-C830-4D36-B365-9BA9013CE07C}" type="presParOf" srcId="{023AE853-7771-4E23-AA30-B55AB987E9A2}" destId="{DCECD427-9B9D-482D-A038-E5C4FC8091FB}" srcOrd="5" destOrd="0" presId="urn:microsoft.com/office/officeart/2005/8/layout/hierarchy1"/>
    <dgm:cxn modelId="{BEB121C1-5A02-4793-AAC5-1692B45623F6}" type="presParOf" srcId="{DCECD427-9B9D-482D-A038-E5C4FC8091FB}" destId="{806E2FC1-473F-438E-962B-0AA659214A65}" srcOrd="0" destOrd="0" presId="urn:microsoft.com/office/officeart/2005/8/layout/hierarchy1"/>
    <dgm:cxn modelId="{D0559267-CE3A-45C5-AC4A-0DE67609C553}" type="presParOf" srcId="{806E2FC1-473F-438E-962B-0AA659214A65}" destId="{2550887C-81E2-4B95-8930-6F1985C90370}" srcOrd="0" destOrd="0" presId="urn:microsoft.com/office/officeart/2005/8/layout/hierarchy1"/>
    <dgm:cxn modelId="{5CFCED11-9537-4DBF-BE43-5CFD5CA37D47}" type="presParOf" srcId="{806E2FC1-473F-438E-962B-0AA659214A65}" destId="{40D595C0-4593-4878-BEF5-D198B6551216}" srcOrd="1" destOrd="0" presId="urn:microsoft.com/office/officeart/2005/8/layout/hierarchy1"/>
    <dgm:cxn modelId="{0F4E6A02-5A0F-4E22-AD28-97C8FE84EC6A}" type="presParOf" srcId="{DCECD427-9B9D-482D-A038-E5C4FC8091FB}" destId="{46BABB29-06C1-4B4E-9700-AF458369FE4E}" srcOrd="1" destOrd="0" presId="urn:microsoft.com/office/officeart/2005/8/layout/hierarchy1"/>
    <dgm:cxn modelId="{B2DA2528-E7B9-4FCA-871F-6B6B4F0DFB0F}" type="presParOf" srcId="{46BABB29-06C1-4B4E-9700-AF458369FE4E}" destId="{26D4106C-6C9E-4947-858B-F76F6ABE0EA7}" srcOrd="0" destOrd="0" presId="urn:microsoft.com/office/officeart/2005/8/layout/hierarchy1"/>
    <dgm:cxn modelId="{1A328846-13C8-4E59-9B1C-B57F1B4C069F}" type="presParOf" srcId="{46BABB29-06C1-4B4E-9700-AF458369FE4E}" destId="{5B90C9D8-F0DB-4FAC-AD9A-BAFBFE8988AF}" srcOrd="1" destOrd="0" presId="urn:microsoft.com/office/officeart/2005/8/layout/hierarchy1"/>
    <dgm:cxn modelId="{1686E1E3-DF0C-419B-8D17-54FD3853FA15}" type="presParOf" srcId="{5B90C9D8-F0DB-4FAC-AD9A-BAFBFE8988AF}" destId="{129A7DE8-C46B-4BDB-9213-FC492F544E8F}" srcOrd="0" destOrd="0" presId="urn:microsoft.com/office/officeart/2005/8/layout/hierarchy1"/>
    <dgm:cxn modelId="{329D4CC5-877B-4CE6-B81A-2A609B0117D8}" type="presParOf" srcId="{129A7DE8-C46B-4BDB-9213-FC492F544E8F}" destId="{7001A058-4DAD-4565-A9F8-1D2882B6516B}" srcOrd="0" destOrd="0" presId="urn:microsoft.com/office/officeart/2005/8/layout/hierarchy1"/>
    <dgm:cxn modelId="{54E5D048-FAF7-442E-9E12-473F1315B847}" type="presParOf" srcId="{129A7DE8-C46B-4BDB-9213-FC492F544E8F}" destId="{FC765139-6A37-43B7-B660-8BE25B133D75}" srcOrd="1" destOrd="0" presId="urn:microsoft.com/office/officeart/2005/8/layout/hierarchy1"/>
    <dgm:cxn modelId="{781C57B8-9BCF-4C20-A4AC-67D503CBB7B7}" type="presParOf" srcId="{5B90C9D8-F0DB-4FAC-AD9A-BAFBFE8988AF}" destId="{A96BFAF4-61B4-4B16-892C-F0E454B7BCA8}" srcOrd="1" destOrd="0" presId="urn:microsoft.com/office/officeart/2005/8/layout/hierarchy1"/>
    <dgm:cxn modelId="{F7B31AD9-7E27-4878-B416-C58EFB10C55F}" type="presParOf" srcId="{023AE853-7771-4E23-AA30-B55AB987E9A2}" destId="{17565103-5E93-48D3-890D-F68D2B61F7FB}" srcOrd="6" destOrd="0" presId="urn:microsoft.com/office/officeart/2005/8/layout/hierarchy1"/>
    <dgm:cxn modelId="{2119645E-A371-4341-9379-C3C9C0329F49}" type="presParOf" srcId="{023AE853-7771-4E23-AA30-B55AB987E9A2}" destId="{957A3D5C-1E07-41F3-BB17-3077B4FDACC3}" srcOrd="7" destOrd="0" presId="urn:microsoft.com/office/officeart/2005/8/layout/hierarchy1"/>
    <dgm:cxn modelId="{E76FBCF7-0015-4774-B1BF-1D3570CA1CB7}" type="presParOf" srcId="{957A3D5C-1E07-41F3-BB17-3077B4FDACC3}" destId="{BDE6BD06-754C-4978-AAA7-CAAF7754CD29}" srcOrd="0" destOrd="0" presId="urn:microsoft.com/office/officeart/2005/8/layout/hierarchy1"/>
    <dgm:cxn modelId="{001D333C-6CE7-4E51-BFCA-A59E248DDF6B}" type="presParOf" srcId="{BDE6BD06-754C-4978-AAA7-CAAF7754CD29}" destId="{73EA0879-D33A-42E5-9EA3-F38E3D9C82A6}" srcOrd="0" destOrd="0" presId="urn:microsoft.com/office/officeart/2005/8/layout/hierarchy1"/>
    <dgm:cxn modelId="{3E7F66D5-6FE9-4C8C-B43B-05F2CC504808}" type="presParOf" srcId="{BDE6BD06-754C-4978-AAA7-CAAF7754CD29}" destId="{DCB804A1-ED2E-4060-AFFE-92D5491A0423}" srcOrd="1" destOrd="0" presId="urn:microsoft.com/office/officeart/2005/8/layout/hierarchy1"/>
    <dgm:cxn modelId="{41397B4A-DD40-4234-93BC-47FF632F997A}" type="presParOf" srcId="{957A3D5C-1E07-41F3-BB17-3077B4FDACC3}" destId="{233221BD-13DB-4533-BA2F-6009EEC3E07C}" srcOrd="1" destOrd="0" presId="urn:microsoft.com/office/officeart/2005/8/layout/hierarchy1"/>
    <dgm:cxn modelId="{26D0EAC3-7AEE-476E-83AC-08C5B2A8DBE7}" type="presParOf" srcId="{233221BD-13DB-4533-BA2F-6009EEC3E07C}" destId="{27C44624-0A64-49D8-A0E8-9820EDDC00F3}" srcOrd="0" destOrd="0" presId="urn:microsoft.com/office/officeart/2005/8/layout/hierarchy1"/>
    <dgm:cxn modelId="{405EE952-8972-4565-BF01-1C64BEAC5661}" type="presParOf" srcId="{233221BD-13DB-4533-BA2F-6009EEC3E07C}" destId="{C808184F-191B-41FE-A80E-75E8DF103101}" srcOrd="1" destOrd="0" presId="urn:microsoft.com/office/officeart/2005/8/layout/hierarchy1"/>
    <dgm:cxn modelId="{DAE7082F-0C6B-43B9-BBEC-4377FE038CCA}" type="presParOf" srcId="{C808184F-191B-41FE-A80E-75E8DF103101}" destId="{7A61B1DC-F5FF-49E6-B707-4B08946F8D99}" srcOrd="0" destOrd="0" presId="urn:microsoft.com/office/officeart/2005/8/layout/hierarchy1"/>
    <dgm:cxn modelId="{19E0EF23-561F-4D74-9F15-F25D108C38DC}" type="presParOf" srcId="{7A61B1DC-F5FF-49E6-B707-4B08946F8D99}" destId="{7651E7A1-7FA5-42C4-BBA7-BCE2A6CBC95F}" srcOrd="0" destOrd="0" presId="urn:microsoft.com/office/officeart/2005/8/layout/hierarchy1"/>
    <dgm:cxn modelId="{E9644B2E-C689-4493-B616-A67A488A008F}" type="presParOf" srcId="{7A61B1DC-F5FF-49E6-B707-4B08946F8D99}" destId="{61B0401B-FF6D-4C41-8206-FF8B134DD1A5}" srcOrd="1" destOrd="0" presId="urn:microsoft.com/office/officeart/2005/8/layout/hierarchy1"/>
    <dgm:cxn modelId="{568B65F0-E866-48AE-92E5-5285E71E9F61}" type="presParOf" srcId="{C808184F-191B-41FE-A80E-75E8DF103101}" destId="{F9B8AF08-82A6-44A4-87C2-BD11F22F3C80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E5F886-1D9E-4D12-995D-DAD9B2FDCF9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544798-D465-41EA-8814-40A2195A3D7E}">
      <dgm:prSet phldrT="[Text]" custT="1"/>
      <dgm:spPr/>
      <dgm:t>
        <a:bodyPr/>
        <a:lstStyle/>
        <a:p>
          <a:r>
            <a:rPr lang="en-US" sz="3200" b="1" dirty="0" smtClean="0"/>
            <a:t>Coupling Mechanism</a:t>
          </a:r>
          <a:r>
            <a:rPr lang="en-US" sz="3200" dirty="0" smtClean="0"/>
            <a:t> </a:t>
          </a:r>
          <a:endParaRPr lang="en-US" sz="3200" dirty="0"/>
        </a:p>
      </dgm:t>
    </dgm:pt>
    <dgm:pt modelId="{495AF93B-4120-49D6-93BB-94EFA7B64E71}" type="parTrans" cxnId="{6303BC5A-8901-4680-A19C-9DCE5FE428C1}">
      <dgm:prSet/>
      <dgm:spPr/>
      <dgm:t>
        <a:bodyPr/>
        <a:lstStyle/>
        <a:p>
          <a:endParaRPr lang="en-US"/>
        </a:p>
      </dgm:t>
    </dgm:pt>
    <dgm:pt modelId="{554229AD-C089-466C-91A4-0057B1F6AA7F}" type="sibTrans" cxnId="{6303BC5A-8901-4680-A19C-9DCE5FE428C1}">
      <dgm:prSet/>
      <dgm:spPr/>
      <dgm:t>
        <a:bodyPr/>
        <a:lstStyle/>
        <a:p>
          <a:endParaRPr lang="en-US"/>
        </a:p>
      </dgm:t>
    </dgm:pt>
    <dgm:pt modelId="{F97522B0-5489-4C18-95EA-F1F2A9E815C5}">
      <dgm:prSet phldrT="[Text]" custT="1"/>
      <dgm:spPr/>
      <dgm:t>
        <a:bodyPr/>
        <a:lstStyle/>
        <a:p>
          <a:r>
            <a:rPr lang="en-US" sz="2800" b="1" dirty="0" smtClean="0"/>
            <a:t>Conduction</a:t>
          </a:r>
          <a:endParaRPr lang="en-US" sz="2800" b="1" dirty="0"/>
        </a:p>
      </dgm:t>
    </dgm:pt>
    <dgm:pt modelId="{77CB36CA-AD0C-4257-94F7-2754CB10B0C2}" type="parTrans" cxnId="{3E499B81-8BBA-4C45-84A6-499CB0E1E461}">
      <dgm:prSet/>
      <dgm:spPr/>
      <dgm:t>
        <a:bodyPr/>
        <a:lstStyle/>
        <a:p>
          <a:endParaRPr lang="en-US"/>
        </a:p>
      </dgm:t>
    </dgm:pt>
    <dgm:pt modelId="{BC0EF612-A84E-4093-A6A2-68C044E661E1}" type="sibTrans" cxnId="{3E499B81-8BBA-4C45-84A6-499CB0E1E461}">
      <dgm:prSet/>
      <dgm:spPr/>
      <dgm:t>
        <a:bodyPr/>
        <a:lstStyle/>
        <a:p>
          <a:endParaRPr lang="en-US"/>
        </a:p>
      </dgm:t>
    </dgm:pt>
    <dgm:pt modelId="{3D2748F1-D478-4AAB-AD65-D797EACAF432}">
      <dgm:prSet phldrT="[Text]" custT="1"/>
      <dgm:spPr/>
      <dgm:t>
        <a:bodyPr/>
        <a:lstStyle/>
        <a:p>
          <a:r>
            <a:rPr lang="en-US" sz="2800" b="1" dirty="0" smtClean="0"/>
            <a:t>radiation</a:t>
          </a:r>
          <a:endParaRPr lang="en-US" sz="2800" b="1" dirty="0"/>
        </a:p>
      </dgm:t>
    </dgm:pt>
    <dgm:pt modelId="{C0841CAC-9AFF-4E31-8AE6-489898B5485E}" type="parTrans" cxnId="{BC79903B-D668-4FFD-9861-7152C2AC5EC2}">
      <dgm:prSet/>
      <dgm:spPr/>
      <dgm:t>
        <a:bodyPr/>
        <a:lstStyle/>
        <a:p>
          <a:endParaRPr lang="en-US"/>
        </a:p>
      </dgm:t>
    </dgm:pt>
    <dgm:pt modelId="{EDB2C751-AB0B-423A-9F0E-391D16B9DD4D}" type="sibTrans" cxnId="{BC79903B-D668-4FFD-9861-7152C2AC5EC2}">
      <dgm:prSet/>
      <dgm:spPr/>
      <dgm:t>
        <a:bodyPr/>
        <a:lstStyle/>
        <a:p>
          <a:endParaRPr lang="en-US"/>
        </a:p>
      </dgm:t>
    </dgm:pt>
    <dgm:pt modelId="{5B937BC9-CA75-4CF9-910F-05FC88172910}">
      <dgm:prSet custT="1"/>
      <dgm:spPr/>
      <dgm:t>
        <a:bodyPr/>
        <a:lstStyle/>
        <a:p>
          <a:r>
            <a:rPr lang="en-US" sz="2400" b="1" dirty="0" err="1" smtClean="0"/>
            <a:t>Radiative</a:t>
          </a:r>
          <a:endParaRPr lang="en-US" sz="2400" b="1" dirty="0"/>
        </a:p>
      </dgm:t>
    </dgm:pt>
    <dgm:pt modelId="{9687AEF8-A429-4D84-A1CC-0C4B125FD6F6}" type="parTrans" cxnId="{50D5FC9D-B5E1-4E72-909A-35EF628311AE}">
      <dgm:prSet/>
      <dgm:spPr/>
      <dgm:t>
        <a:bodyPr/>
        <a:lstStyle/>
        <a:p>
          <a:endParaRPr lang="en-US"/>
        </a:p>
      </dgm:t>
    </dgm:pt>
    <dgm:pt modelId="{5F5BD1C7-C56B-4EDA-B9C8-FC61AEF7B93A}" type="sibTrans" cxnId="{50D5FC9D-B5E1-4E72-909A-35EF628311AE}">
      <dgm:prSet/>
      <dgm:spPr/>
      <dgm:t>
        <a:bodyPr/>
        <a:lstStyle/>
        <a:p>
          <a:endParaRPr lang="en-US"/>
        </a:p>
      </dgm:t>
    </dgm:pt>
    <dgm:pt modelId="{09D9182B-172F-4145-9A38-CB9E83C867F0}">
      <dgm:prSet custT="1"/>
      <dgm:spPr/>
      <dgm:t>
        <a:bodyPr/>
        <a:lstStyle/>
        <a:p>
          <a:r>
            <a:rPr lang="en-US" sz="2400" b="1" dirty="0" smtClean="0"/>
            <a:t>Inductive</a:t>
          </a:r>
          <a:endParaRPr lang="en-US" sz="2400" b="1" dirty="0"/>
        </a:p>
      </dgm:t>
    </dgm:pt>
    <dgm:pt modelId="{7AB5A603-5570-4D58-AF03-E245E4A49062}" type="parTrans" cxnId="{22555727-2C4E-4646-9967-934ECCBC95E9}">
      <dgm:prSet/>
      <dgm:spPr/>
      <dgm:t>
        <a:bodyPr/>
        <a:lstStyle/>
        <a:p>
          <a:endParaRPr lang="en-US"/>
        </a:p>
      </dgm:t>
    </dgm:pt>
    <dgm:pt modelId="{C1B31266-14C0-4C3C-8B11-95F34E20D169}" type="sibTrans" cxnId="{22555727-2C4E-4646-9967-934ECCBC95E9}">
      <dgm:prSet/>
      <dgm:spPr/>
      <dgm:t>
        <a:bodyPr/>
        <a:lstStyle/>
        <a:p>
          <a:endParaRPr lang="en-US"/>
        </a:p>
      </dgm:t>
    </dgm:pt>
    <dgm:pt modelId="{68977186-0A0E-45A2-BD0F-D636C50880FB}">
      <dgm:prSet custT="1"/>
      <dgm:spPr/>
      <dgm:t>
        <a:bodyPr/>
        <a:lstStyle/>
        <a:p>
          <a:r>
            <a:rPr lang="en-US" sz="2400" b="1" dirty="0" smtClean="0"/>
            <a:t>capacitive</a:t>
          </a:r>
          <a:endParaRPr lang="en-US" sz="2400" b="1" dirty="0"/>
        </a:p>
      </dgm:t>
    </dgm:pt>
    <dgm:pt modelId="{D97998CA-711B-4401-8792-4B4C6CD24C98}" type="parTrans" cxnId="{F68DA7FC-E10E-4F4F-BA02-CECC9B317939}">
      <dgm:prSet/>
      <dgm:spPr/>
      <dgm:t>
        <a:bodyPr/>
        <a:lstStyle/>
        <a:p>
          <a:endParaRPr lang="en-US"/>
        </a:p>
      </dgm:t>
    </dgm:pt>
    <dgm:pt modelId="{5BCA538F-6E07-4142-AFA1-7213E3A17F9E}" type="sibTrans" cxnId="{F68DA7FC-E10E-4F4F-BA02-CECC9B317939}">
      <dgm:prSet/>
      <dgm:spPr/>
      <dgm:t>
        <a:bodyPr/>
        <a:lstStyle/>
        <a:p>
          <a:endParaRPr lang="en-US"/>
        </a:p>
      </dgm:t>
    </dgm:pt>
    <dgm:pt modelId="{3BD960C5-C548-450B-B703-9670C0BBC582}" type="pres">
      <dgm:prSet presAssocID="{33E5F886-1D9E-4D12-995D-DAD9B2FDCF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2736A7-FE1C-4451-B60A-0BC983AAF883}" type="pres">
      <dgm:prSet presAssocID="{71544798-D465-41EA-8814-40A2195A3D7E}" presName="hierRoot1" presStyleCnt="0"/>
      <dgm:spPr/>
    </dgm:pt>
    <dgm:pt modelId="{20E63A54-E3BA-46B8-BC42-385E3B67E689}" type="pres">
      <dgm:prSet presAssocID="{71544798-D465-41EA-8814-40A2195A3D7E}" presName="composite" presStyleCnt="0"/>
      <dgm:spPr/>
    </dgm:pt>
    <dgm:pt modelId="{3706EC85-A74C-46B8-8A7A-264DBE4FBEEB}" type="pres">
      <dgm:prSet presAssocID="{71544798-D465-41EA-8814-40A2195A3D7E}" presName="background" presStyleLbl="node0" presStyleIdx="0" presStyleCnt="1"/>
      <dgm:spPr/>
    </dgm:pt>
    <dgm:pt modelId="{FE125A39-4316-457F-AF11-F552C646F9CD}" type="pres">
      <dgm:prSet presAssocID="{71544798-D465-41EA-8814-40A2195A3D7E}" presName="text" presStyleLbl="fgAcc0" presStyleIdx="0" presStyleCnt="1" custScaleX="156629" custScaleY="768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3AE853-7771-4E23-AA30-B55AB987E9A2}" type="pres">
      <dgm:prSet presAssocID="{71544798-D465-41EA-8814-40A2195A3D7E}" presName="hierChild2" presStyleCnt="0"/>
      <dgm:spPr/>
    </dgm:pt>
    <dgm:pt modelId="{4C579C99-82CC-4385-AC8B-0C672EFB3E5E}" type="pres">
      <dgm:prSet presAssocID="{77CB36CA-AD0C-4257-94F7-2754CB10B0C2}" presName="Name10" presStyleLbl="parChTrans1D2" presStyleIdx="0" presStyleCnt="2"/>
      <dgm:spPr/>
    </dgm:pt>
    <dgm:pt modelId="{D27E035B-AC49-40BC-B1E4-D83FBF5E5973}" type="pres">
      <dgm:prSet presAssocID="{F97522B0-5489-4C18-95EA-F1F2A9E815C5}" presName="hierRoot2" presStyleCnt="0"/>
      <dgm:spPr/>
    </dgm:pt>
    <dgm:pt modelId="{599BAC13-458D-4381-8A3F-1EF8AFB6832D}" type="pres">
      <dgm:prSet presAssocID="{F97522B0-5489-4C18-95EA-F1F2A9E815C5}" presName="composite2" presStyleCnt="0"/>
      <dgm:spPr/>
    </dgm:pt>
    <dgm:pt modelId="{9A607869-AD9F-4503-B5EF-214693AB3F07}" type="pres">
      <dgm:prSet presAssocID="{F97522B0-5489-4C18-95EA-F1F2A9E815C5}" presName="background2" presStyleLbl="node2" presStyleIdx="0" presStyleCnt="2"/>
      <dgm:spPr/>
    </dgm:pt>
    <dgm:pt modelId="{71F89578-B9F6-45CF-A36E-FC000C76ED00}" type="pres">
      <dgm:prSet presAssocID="{F97522B0-5489-4C18-95EA-F1F2A9E815C5}" presName="text2" presStyleLbl="fgAcc2" presStyleIdx="0" presStyleCnt="2" custScaleY="593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177784-88D1-464A-AFB3-A362F7A0C0CA}" type="pres">
      <dgm:prSet presAssocID="{F97522B0-5489-4C18-95EA-F1F2A9E815C5}" presName="hierChild3" presStyleCnt="0"/>
      <dgm:spPr/>
    </dgm:pt>
    <dgm:pt modelId="{C8DA4FB1-89E3-48E4-A4FC-955365ABA4CA}" type="pres">
      <dgm:prSet presAssocID="{C0841CAC-9AFF-4E31-8AE6-489898B5485E}" presName="Name10" presStyleLbl="parChTrans1D2" presStyleIdx="1" presStyleCnt="2"/>
      <dgm:spPr/>
    </dgm:pt>
    <dgm:pt modelId="{706FA8C3-CCB5-4594-BBC4-B684BA42188A}" type="pres">
      <dgm:prSet presAssocID="{3D2748F1-D478-4AAB-AD65-D797EACAF432}" presName="hierRoot2" presStyleCnt="0"/>
      <dgm:spPr/>
    </dgm:pt>
    <dgm:pt modelId="{B12446FD-D241-4926-B389-33FA78DDB4BA}" type="pres">
      <dgm:prSet presAssocID="{3D2748F1-D478-4AAB-AD65-D797EACAF432}" presName="composite2" presStyleCnt="0"/>
      <dgm:spPr/>
    </dgm:pt>
    <dgm:pt modelId="{69AF4372-374D-427F-B8E3-D0DFF72FF740}" type="pres">
      <dgm:prSet presAssocID="{3D2748F1-D478-4AAB-AD65-D797EACAF432}" presName="background2" presStyleLbl="node2" presStyleIdx="1" presStyleCnt="2"/>
      <dgm:spPr/>
    </dgm:pt>
    <dgm:pt modelId="{62635E36-FA71-4FA4-87A4-F1CEA6137F67}" type="pres">
      <dgm:prSet presAssocID="{3D2748F1-D478-4AAB-AD65-D797EACAF432}" presName="text2" presStyleLbl="fgAcc2" presStyleIdx="1" presStyleCnt="2" custScaleY="593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8450E5-A4BA-4A29-BC65-E8E95EA4D1ED}" type="pres">
      <dgm:prSet presAssocID="{3D2748F1-D478-4AAB-AD65-D797EACAF432}" presName="hierChild3" presStyleCnt="0"/>
      <dgm:spPr/>
    </dgm:pt>
    <dgm:pt modelId="{AC2D7EF5-783F-4A33-9371-ADE6850929A1}" type="pres">
      <dgm:prSet presAssocID="{9687AEF8-A429-4D84-A1CC-0C4B125FD6F6}" presName="Name17" presStyleLbl="parChTrans1D3" presStyleIdx="0" presStyleCnt="3"/>
      <dgm:spPr/>
    </dgm:pt>
    <dgm:pt modelId="{48724477-1F39-469F-AD9E-5978CEB65241}" type="pres">
      <dgm:prSet presAssocID="{5B937BC9-CA75-4CF9-910F-05FC88172910}" presName="hierRoot3" presStyleCnt="0"/>
      <dgm:spPr/>
    </dgm:pt>
    <dgm:pt modelId="{132406A7-BE31-4109-BBE2-FE7F450B394E}" type="pres">
      <dgm:prSet presAssocID="{5B937BC9-CA75-4CF9-910F-05FC88172910}" presName="composite3" presStyleCnt="0"/>
      <dgm:spPr/>
    </dgm:pt>
    <dgm:pt modelId="{08245309-BB82-49AC-8706-FD0C19F1D7C2}" type="pres">
      <dgm:prSet presAssocID="{5B937BC9-CA75-4CF9-910F-05FC88172910}" presName="background3" presStyleLbl="node3" presStyleIdx="0" presStyleCnt="3"/>
      <dgm:spPr/>
    </dgm:pt>
    <dgm:pt modelId="{16FF394F-AF8B-41C6-A426-CF0202FFD3F6}" type="pres">
      <dgm:prSet presAssocID="{5B937BC9-CA75-4CF9-910F-05FC88172910}" presName="text3" presStyleLbl="fgAcc3" presStyleIdx="0" presStyleCnt="3" custScaleX="60221" custScaleY="404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7F9085-8365-4811-8969-19324181A893}" type="pres">
      <dgm:prSet presAssocID="{5B937BC9-CA75-4CF9-910F-05FC88172910}" presName="hierChild4" presStyleCnt="0"/>
      <dgm:spPr/>
    </dgm:pt>
    <dgm:pt modelId="{3A6F838E-AE7D-444D-A822-3F92C5719DD2}" type="pres">
      <dgm:prSet presAssocID="{7AB5A603-5570-4D58-AF03-E245E4A49062}" presName="Name17" presStyleLbl="parChTrans1D3" presStyleIdx="1" presStyleCnt="3"/>
      <dgm:spPr/>
    </dgm:pt>
    <dgm:pt modelId="{0F43E5DF-2BF1-44B9-856F-A050F2B6913E}" type="pres">
      <dgm:prSet presAssocID="{09D9182B-172F-4145-9A38-CB9E83C867F0}" presName="hierRoot3" presStyleCnt="0"/>
      <dgm:spPr/>
    </dgm:pt>
    <dgm:pt modelId="{E9676E2B-637D-4F14-B743-9323358586F7}" type="pres">
      <dgm:prSet presAssocID="{09D9182B-172F-4145-9A38-CB9E83C867F0}" presName="composite3" presStyleCnt="0"/>
      <dgm:spPr/>
    </dgm:pt>
    <dgm:pt modelId="{4F3A7CF4-2953-40D7-81AE-433EEADDCD33}" type="pres">
      <dgm:prSet presAssocID="{09D9182B-172F-4145-9A38-CB9E83C867F0}" presName="background3" presStyleLbl="node3" presStyleIdx="1" presStyleCnt="3"/>
      <dgm:spPr/>
    </dgm:pt>
    <dgm:pt modelId="{61439D73-4923-497A-A2B2-0EFA8A7E13C0}" type="pres">
      <dgm:prSet presAssocID="{09D9182B-172F-4145-9A38-CB9E83C867F0}" presName="text3" presStyleLbl="fgAcc3" presStyleIdx="1" presStyleCnt="3" custScaleX="60693" custScaleY="38024">
        <dgm:presLayoutVars>
          <dgm:chPref val="3"/>
        </dgm:presLayoutVars>
      </dgm:prSet>
      <dgm:spPr/>
    </dgm:pt>
    <dgm:pt modelId="{3E14CE7A-1236-4D6D-8CBA-37F6411D4D58}" type="pres">
      <dgm:prSet presAssocID="{09D9182B-172F-4145-9A38-CB9E83C867F0}" presName="hierChild4" presStyleCnt="0"/>
      <dgm:spPr/>
    </dgm:pt>
    <dgm:pt modelId="{63B4C5A3-6882-4263-9502-B6693B842FCB}" type="pres">
      <dgm:prSet presAssocID="{D97998CA-711B-4401-8792-4B4C6CD24C98}" presName="Name17" presStyleLbl="parChTrans1D3" presStyleIdx="2" presStyleCnt="3"/>
      <dgm:spPr/>
    </dgm:pt>
    <dgm:pt modelId="{BB13CBE0-5C67-4D06-9689-A3626C2E670E}" type="pres">
      <dgm:prSet presAssocID="{68977186-0A0E-45A2-BD0F-D636C50880FB}" presName="hierRoot3" presStyleCnt="0"/>
      <dgm:spPr/>
    </dgm:pt>
    <dgm:pt modelId="{C3A1A877-485A-407E-8920-7F6033B28A6D}" type="pres">
      <dgm:prSet presAssocID="{68977186-0A0E-45A2-BD0F-D636C50880FB}" presName="composite3" presStyleCnt="0"/>
      <dgm:spPr/>
    </dgm:pt>
    <dgm:pt modelId="{6AD9AA9C-6976-48BF-BABB-E4787C43C557}" type="pres">
      <dgm:prSet presAssocID="{68977186-0A0E-45A2-BD0F-D636C50880FB}" presName="background3" presStyleLbl="node3" presStyleIdx="2" presStyleCnt="3"/>
      <dgm:spPr/>
    </dgm:pt>
    <dgm:pt modelId="{BFAC3C54-738A-46A6-971B-58BEDC580A45}" type="pres">
      <dgm:prSet presAssocID="{68977186-0A0E-45A2-BD0F-D636C50880FB}" presName="text3" presStyleLbl="fgAcc3" presStyleIdx="2" presStyleCnt="3" custScaleX="58725" custScaleY="40444">
        <dgm:presLayoutVars>
          <dgm:chPref val="3"/>
        </dgm:presLayoutVars>
      </dgm:prSet>
      <dgm:spPr/>
    </dgm:pt>
    <dgm:pt modelId="{76D80E2F-D1FB-4AE4-BC2A-0BB8BD5B08E5}" type="pres">
      <dgm:prSet presAssocID="{68977186-0A0E-45A2-BD0F-D636C50880FB}" presName="hierChild4" presStyleCnt="0"/>
      <dgm:spPr/>
    </dgm:pt>
  </dgm:ptLst>
  <dgm:cxnLst>
    <dgm:cxn modelId="{197005BF-6FB0-4C56-9ACE-37FDD67AAE62}" type="presOf" srcId="{5B937BC9-CA75-4CF9-910F-05FC88172910}" destId="{16FF394F-AF8B-41C6-A426-CF0202FFD3F6}" srcOrd="0" destOrd="0" presId="urn:microsoft.com/office/officeart/2005/8/layout/hierarchy1"/>
    <dgm:cxn modelId="{10CF0F43-B484-40F4-B53D-7838C3AD6CEE}" type="presOf" srcId="{D97998CA-711B-4401-8792-4B4C6CD24C98}" destId="{63B4C5A3-6882-4263-9502-B6693B842FCB}" srcOrd="0" destOrd="0" presId="urn:microsoft.com/office/officeart/2005/8/layout/hierarchy1"/>
    <dgm:cxn modelId="{D218CF27-37AA-4193-BA1A-2F79E77CDBDC}" type="presOf" srcId="{9687AEF8-A429-4D84-A1CC-0C4B125FD6F6}" destId="{AC2D7EF5-783F-4A33-9371-ADE6850929A1}" srcOrd="0" destOrd="0" presId="urn:microsoft.com/office/officeart/2005/8/layout/hierarchy1"/>
    <dgm:cxn modelId="{A58B13CE-7FEB-4290-9A35-61AE8BF759BE}" type="presOf" srcId="{09D9182B-172F-4145-9A38-CB9E83C867F0}" destId="{61439D73-4923-497A-A2B2-0EFA8A7E13C0}" srcOrd="0" destOrd="0" presId="urn:microsoft.com/office/officeart/2005/8/layout/hierarchy1"/>
    <dgm:cxn modelId="{6303BC5A-8901-4680-A19C-9DCE5FE428C1}" srcId="{33E5F886-1D9E-4D12-995D-DAD9B2FDCF9D}" destId="{71544798-D465-41EA-8814-40A2195A3D7E}" srcOrd="0" destOrd="0" parTransId="{495AF93B-4120-49D6-93BB-94EFA7B64E71}" sibTransId="{554229AD-C089-466C-91A4-0057B1F6AA7F}"/>
    <dgm:cxn modelId="{54648E91-9BF9-4BD9-8798-15AE03308F74}" type="presOf" srcId="{3D2748F1-D478-4AAB-AD65-D797EACAF432}" destId="{62635E36-FA71-4FA4-87A4-F1CEA6137F67}" srcOrd="0" destOrd="0" presId="urn:microsoft.com/office/officeart/2005/8/layout/hierarchy1"/>
    <dgm:cxn modelId="{0793C534-AFDD-4CC7-9A79-934E50CC3391}" type="presOf" srcId="{7AB5A603-5570-4D58-AF03-E245E4A49062}" destId="{3A6F838E-AE7D-444D-A822-3F92C5719DD2}" srcOrd="0" destOrd="0" presId="urn:microsoft.com/office/officeart/2005/8/layout/hierarchy1"/>
    <dgm:cxn modelId="{3E499B81-8BBA-4C45-84A6-499CB0E1E461}" srcId="{71544798-D465-41EA-8814-40A2195A3D7E}" destId="{F97522B0-5489-4C18-95EA-F1F2A9E815C5}" srcOrd="0" destOrd="0" parTransId="{77CB36CA-AD0C-4257-94F7-2754CB10B0C2}" sibTransId="{BC0EF612-A84E-4093-A6A2-68C044E661E1}"/>
    <dgm:cxn modelId="{7911B3A1-DB52-42DE-A27B-12F762CB9D4A}" type="presOf" srcId="{C0841CAC-9AFF-4E31-8AE6-489898B5485E}" destId="{C8DA4FB1-89E3-48E4-A4FC-955365ABA4CA}" srcOrd="0" destOrd="0" presId="urn:microsoft.com/office/officeart/2005/8/layout/hierarchy1"/>
    <dgm:cxn modelId="{64C7DF91-31BE-41F6-A962-72B75C8A6F64}" type="presOf" srcId="{77CB36CA-AD0C-4257-94F7-2754CB10B0C2}" destId="{4C579C99-82CC-4385-AC8B-0C672EFB3E5E}" srcOrd="0" destOrd="0" presId="urn:microsoft.com/office/officeart/2005/8/layout/hierarchy1"/>
    <dgm:cxn modelId="{3BF0321D-8553-4AEB-9AE2-B626A41611EA}" type="presOf" srcId="{33E5F886-1D9E-4D12-995D-DAD9B2FDCF9D}" destId="{3BD960C5-C548-450B-B703-9670C0BBC582}" srcOrd="0" destOrd="0" presId="urn:microsoft.com/office/officeart/2005/8/layout/hierarchy1"/>
    <dgm:cxn modelId="{98A3FDD2-38D3-4F55-9583-CAFC36E460F0}" type="presOf" srcId="{F97522B0-5489-4C18-95EA-F1F2A9E815C5}" destId="{71F89578-B9F6-45CF-A36E-FC000C76ED00}" srcOrd="0" destOrd="0" presId="urn:microsoft.com/office/officeart/2005/8/layout/hierarchy1"/>
    <dgm:cxn modelId="{22555727-2C4E-4646-9967-934ECCBC95E9}" srcId="{3D2748F1-D478-4AAB-AD65-D797EACAF432}" destId="{09D9182B-172F-4145-9A38-CB9E83C867F0}" srcOrd="1" destOrd="0" parTransId="{7AB5A603-5570-4D58-AF03-E245E4A49062}" sibTransId="{C1B31266-14C0-4C3C-8B11-95F34E20D169}"/>
    <dgm:cxn modelId="{50D5FC9D-B5E1-4E72-909A-35EF628311AE}" srcId="{3D2748F1-D478-4AAB-AD65-D797EACAF432}" destId="{5B937BC9-CA75-4CF9-910F-05FC88172910}" srcOrd="0" destOrd="0" parTransId="{9687AEF8-A429-4D84-A1CC-0C4B125FD6F6}" sibTransId="{5F5BD1C7-C56B-4EDA-B9C8-FC61AEF7B93A}"/>
    <dgm:cxn modelId="{25F8D8B6-DE4C-442A-A131-4A2A67E73936}" type="presOf" srcId="{71544798-D465-41EA-8814-40A2195A3D7E}" destId="{FE125A39-4316-457F-AF11-F552C646F9CD}" srcOrd="0" destOrd="0" presId="urn:microsoft.com/office/officeart/2005/8/layout/hierarchy1"/>
    <dgm:cxn modelId="{BC79903B-D668-4FFD-9861-7152C2AC5EC2}" srcId="{71544798-D465-41EA-8814-40A2195A3D7E}" destId="{3D2748F1-D478-4AAB-AD65-D797EACAF432}" srcOrd="1" destOrd="0" parTransId="{C0841CAC-9AFF-4E31-8AE6-489898B5485E}" sibTransId="{EDB2C751-AB0B-423A-9F0E-391D16B9DD4D}"/>
    <dgm:cxn modelId="{593F0542-AB68-4D7D-BF18-BE7813DE6BAF}" type="presOf" srcId="{68977186-0A0E-45A2-BD0F-D636C50880FB}" destId="{BFAC3C54-738A-46A6-971B-58BEDC580A45}" srcOrd="0" destOrd="0" presId="urn:microsoft.com/office/officeart/2005/8/layout/hierarchy1"/>
    <dgm:cxn modelId="{F68DA7FC-E10E-4F4F-BA02-CECC9B317939}" srcId="{3D2748F1-D478-4AAB-AD65-D797EACAF432}" destId="{68977186-0A0E-45A2-BD0F-D636C50880FB}" srcOrd="2" destOrd="0" parTransId="{D97998CA-711B-4401-8792-4B4C6CD24C98}" sibTransId="{5BCA538F-6E07-4142-AFA1-7213E3A17F9E}"/>
    <dgm:cxn modelId="{46909AEE-FF32-4AC3-BF51-6B59B8560B29}" type="presParOf" srcId="{3BD960C5-C548-450B-B703-9670C0BBC582}" destId="{652736A7-FE1C-4451-B60A-0BC983AAF883}" srcOrd="0" destOrd="0" presId="urn:microsoft.com/office/officeart/2005/8/layout/hierarchy1"/>
    <dgm:cxn modelId="{01F2C8A8-0495-40A1-9551-62C675EA0BEA}" type="presParOf" srcId="{652736A7-FE1C-4451-B60A-0BC983AAF883}" destId="{20E63A54-E3BA-46B8-BC42-385E3B67E689}" srcOrd="0" destOrd="0" presId="urn:microsoft.com/office/officeart/2005/8/layout/hierarchy1"/>
    <dgm:cxn modelId="{F58C9488-7041-49D0-8196-8BAAB568C56E}" type="presParOf" srcId="{20E63A54-E3BA-46B8-BC42-385E3B67E689}" destId="{3706EC85-A74C-46B8-8A7A-264DBE4FBEEB}" srcOrd="0" destOrd="0" presId="urn:microsoft.com/office/officeart/2005/8/layout/hierarchy1"/>
    <dgm:cxn modelId="{1534FBEA-50A4-445E-9F75-2C246C6039DB}" type="presParOf" srcId="{20E63A54-E3BA-46B8-BC42-385E3B67E689}" destId="{FE125A39-4316-457F-AF11-F552C646F9CD}" srcOrd="1" destOrd="0" presId="urn:microsoft.com/office/officeart/2005/8/layout/hierarchy1"/>
    <dgm:cxn modelId="{83B63C52-83E9-4C90-B56F-13600A73FF81}" type="presParOf" srcId="{652736A7-FE1C-4451-B60A-0BC983AAF883}" destId="{023AE853-7771-4E23-AA30-B55AB987E9A2}" srcOrd="1" destOrd="0" presId="urn:microsoft.com/office/officeart/2005/8/layout/hierarchy1"/>
    <dgm:cxn modelId="{FC1112D8-5417-4A71-B2BB-8F7B2AAA4943}" type="presParOf" srcId="{023AE853-7771-4E23-AA30-B55AB987E9A2}" destId="{4C579C99-82CC-4385-AC8B-0C672EFB3E5E}" srcOrd="0" destOrd="0" presId="urn:microsoft.com/office/officeart/2005/8/layout/hierarchy1"/>
    <dgm:cxn modelId="{087285D2-9869-4DC2-9418-D50B43B1578E}" type="presParOf" srcId="{023AE853-7771-4E23-AA30-B55AB987E9A2}" destId="{D27E035B-AC49-40BC-B1E4-D83FBF5E5973}" srcOrd="1" destOrd="0" presId="urn:microsoft.com/office/officeart/2005/8/layout/hierarchy1"/>
    <dgm:cxn modelId="{7AD1F9E1-678F-4542-AF78-1EAC5724CEEF}" type="presParOf" srcId="{D27E035B-AC49-40BC-B1E4-D83FBF5E5973}" destId="{599BAC13-458D-4381-8A3F-1EF8AFB6832D}" srcOrd="0" destOrd="0" presId="urn:microsoft.com/office/officeart/2005/8/layout/hierarchy1"/>
    <dgm:cxn modelId="{9C58BF24-FB61-4A59-B709-8E33207E7AA8}" type="presParOf" srcId="{599BAC13-458D-4381-8A3F-1EF8AFB6832D}" destId="{9A607869-AD9F-4503-B5EF-214693AB3F07}" srcOrd="0" destOrd="0" presId="urn:microsoft.com/office/officeart/2005/8/layout/hierarchy1"/>
    <dgm:cxn modelId="{F8EECA8E-FAA3-4678-867F-4AB17AB526F4}" type="presParOf" srcId="{599BAC13-458D-4381-8A3F-1EF8AFB6832D}" destId="{71F89578-B9F6-45CF-A36E-FC000C76ED00}" srcOrd="1" destOrd="0" presId="urn:microsoft.com/office/officeart/2005/8/layout/hierarchy1"/>
    <dgm:cxn modelId="{895204B5-7AC6-4305-A631-230083B58DAC}" type="presParOf" srcId="{D27E035B-AC49-40BC-B1E4-D83FBF5E5973}" destId="{5C177784-88D1-464A-AFB3-A362F7A0C0CA}" srcOrd="1" destOrd="0" presId="urn:microsoft.com/office/officeart/2005/8/layout/hierarchy1"/>
    <dgm:cxn modelId="{A0F22227-2DDF-4F4E-BB1B-0C4DCC90373E}" type="presParOf" srcId="{023AE853-7771-4E23-AA30-B55AB987E9A2}" destId="{C8DA4FB1-89E3-48E4-A4FC-955365ABA4CA}" srcOrd="2" destOrd="0" presId="urn:microsoft.com/office/officeart/2005/8/layout/hierarchy1"/>
    <dgm:cxn modelId="{A877E1CF-C615-4FEC-8717-327DA432E1EB}" type="presParOf" srcId="{023AE853-7771-4E23-AA30-B55AB987E9A2}" destId="{706FA8C3-CCB5-4594-BBC4-B684BA42188A}" srcOrd="3" destOrd="0" presId="urn:microsoft.com/office/officeart/2005/8/layout/hierarchy1"/>
    <dgm:cxn modelId="{7CA74E39-EE1B-454E-A41C-A836BE6BC686}" type="presParOf" srcId="{706FA8C3-CCB5-4594-BBC4-B684BA42188A}" destId="{B12446FD-D241-4926-B389-33FA78DDB4BA}" srcOrd="0" destOrd="0" presId="urn:microsoft.com/office/officeart/2005/8/layout/hierarchy1"/>
    <dgm:cxn modelId="{C8B42D8A-F097-45D0-AE8D-10E888878D68}" type="presParOf" srcId="{B12446FD-D241-4926-B389-33FA78DDB4BA}" destId="{69AF4372-374D-427F-B8E3-D0DFF72FF740}" srcOrd="0" destOrd="0" presId="urn:microsoft.com/office/officeart/2005/8/layout/hierarchy1"/>
    <dgm:cxn modelId="{C745309B-5E3A-4B7F-A9EA-8E0F172CB1E3}" type="presParOf" srcId="{B12446FD-D241-4926-B389-33FA78DDB4BA}" destId="{62635E36-FA71-4FA4-87A4-F1CEA6137F67}" srcOrd="1" destOrd="0" presId="urn:microsoft.com/office/officeart/2005/8/layout/hierarchy1"/>
    <dgm:cxn modelId="{1B542E56-902C-423F-B8EA-E5B7AF588098}" type="presParOf" srcId="{706FA8C3-CCB5-4594-BBC4-B684BA42188A}" destId="{4A8450E5-A4BA-4A29-BC65-E8E95EA4D1ED}" srcOrd="1" destOrd="0" presId="urn:microsoft.com/office/officeart/2005/8/layout/hierarchy1"/>
    <dgm:cxn modelId="{E2056779-20C4-452E-A002-FBE320296FBB}" type="presParOf" srcId="{4A8450E5-A4BA-4A29-BC65-E8E95EA4D1ED}" destId="{AC2D7EF5-783F-4A33-9371-ADE6850929A1}" srcOrd="0" destOrd="0" presId="urn:microsoft.com/office/officeart/2005/8/layout/hierarchy1"/>
    <dgm:cxn modelId="{4698262A-36DB-4F95-A1DB-B71762DE7683}" type="presParOf" srcId="{4A8450E5-A4BA-4A29-BC65-E8E95EA4D1ED}" destId="{48724477-1F39-469F-AD9E-5978CEB65241}" srcOrd="1" destOrd="0" presId="urn:microsoft.com/office/officeart/2005/8/layout/hierarchy1"/>
    <dgm:cxn modelId="{1630DED6-C3EC-4FA3-8656-078A5C5863C6}" type="presParOf" srcId="{48724477-1F39-469F-AD9E-5978CEB65241}" destId="{132406A7-BE31-4109-BBE2-FE7F450B394E}" srcOrd="0" destOrd="0" presId="urn:microsoft.com/office/officeart/2005/8/layout/hierarchy1"/>
    <dgm:cxn modelId="{5B00134B-DEFF-47A9-AFA7-3989C12407BA}" type="presParOf" srcId="{132406A7-BE31-4109-BBE2-FE7F450B394E}" destId="{08245309-BB82-49AC-8706-FD0C19F1D7C2}" srcOrd="0" destOrd="0" presId="urn:microsoft.com/office/officeart/2005/8/layout/hierarchy1"/>
    <dgm:cxn modelId="{F22AA32A-105F-41DF-ADBC-D792672A5236}" type="presParOf" srcId="{132406A7-BE31-4109-BBE2-FE7F450B394E}" destId="{16FF394F-AF8B-41C6-A426-CF0202FFD3F6}" srcOrd="1" destOrd="0" presId="urn:microsoft.com/office/officeart/2005/8/layout/hierarchy1"/>
    <dgm:cxn modelId="{224A555B-3AB0-48B1-8863-1655526AB181}" type="presParOf" srcId="{48724477-1F39-469F-AD9E-5978CEB65241}" destId="{B87F9085-8365-4811-8969-19324181A893}" srcOrd="1" destOrd="0" presId="urn:microsoft.com/office/officeart/2005/8/layout/hierarchy1"/>
    <dgm:cxn modelId="{6062126C-2D1C-48F8-BF8F-B15D4E1B54BB}" type="presParOf" srcId="{4A8450E5-A4BA-4A29-BC65-E8E95EA4D1ED}" destId="{3A6F838E-AE7D-444D-A822-3F92C5719DD2}" srcOrd="2" destOrd="0" presId="urn:microsoft.com/office/officeart/2005/8/layout/hierarchy1"/>
    <dgm:cxn modelId="{5B24F6B8-9727-4125-9258-19A3056D4AC8}" type="presParOf" srcId="{4A8450E5-A4BA-4A29-BC65-E8E95EA4D1ED}" destId="{0F43E5DF-2BF1-44B9-856F-A050F2B6913E}" srcOrd="3" destOrd="0" presId="urn:microsoft.com/office/officeart/2005/8/layout/hierarchy1"/>
    <dgm:cxn modelId="{BF069FB7-4554-4F7C-96BC-A6695A39412F}" type="presParOf" srcId="{0F43E5DF-2BF1-44B9-856F-A050F2B6913E}" destId="{E9676E2B-637D-4F14-B743-9323358586F7}" srcOrd="0" destOrd="0" presId="urn:microsoft.com/office/officeart/2005/8/layout/hierarchy1"/>
    <dgm:cxn modelId="{4AD78260-3562-4859-A2C5-5CC84AD1BAAD}" type="presParOf" srcId="{E9676E2B-637D-4F14-B743-9323358586F7}" destId="{4F3A7CF4-2953-40D7-81AE-433EEADDCD33}" srcOrd="0" destOrd="0" presId="urn:microsoft.com/office/officeart/2005/8/layout/hierarchy1"/>
    <dgm:cxn modelId="{3AD79324-0A62-4ED4-A650-1B81E692DC00}" type="presParOf" srcId="{E9676E2B-637D-4F14-B743-9323358586F7}" destId="{61439D73-4923-497A-A2B2-0EFA8A7E13C0}" srcOrd="1" destOrd="0" presId="urn:microsoft.com/office/officeart/2005/8/layout/hierarchy1"/>
    <dgm:cxn modelId="{48537E88-4090-4299-9E29-BF285DBFE51E}" type="presParOf" srcId="{0F43E5DF-2BF1-44B9-856F-A050F2B6913E}" destId="{3E14CE7A-1236-4D6D-8CBA-37F6411D4D58}" srcOrd="1" destOrd="0" presId="urn:microsoft.com/office/officeart/2005/8/layout/hierarchy1"/>
    <dgm:cxn modelId="{E9AAC49E-0764-40EF-A015-72D3F51A983C}" type="presParOf" srcId="{4A8450E5-A4BA-4A29-BC65-E8E95EA4D1ED}" destId="{63B4C5A3-6882-4263-9502-B6693B842FCB}" srcOrd="4" destOrd="0" presId="urn:microsoft.com/office/officeart/2005/8/layout/hierarchy1"/>
    <dgm:cxn modelId="{E784AEF2-0DE5-4F51-90BF-0FC132A6F6A7}" type="presParOf" srcId="{4A8450E5-A4BA-4A29-BC65-E8E95EA4D1ED}" destId="{BB13CBE0-5C67-4D06-9689-A3626C2E670E}" srcOrd="5" destOrd="0" presId="urn:microsoft.com/office/officeart/2005/8/layout/hierarchy1"/>
    <dgm:cxn modelId="{6359BEF4-3F84-4EBE-BF41-35AB6320C9FD}" type="presParOf" srcId="{BB13CBE0-5C67-4D06-9689-A3626C2E670E}" destId="{C3A1A877-485A-407E-8920-7F6033B28A6D}" srcOrd="0" destOrd="0" presId="urn:microsoft.com/office/officeart/2005/8/layout/hierarchy1"/>
    <dgm:cxn modelId="{A5841A58-F507-41FA-8BA9-315BF8633FD2}" type="presParOf" srcId="{C3A1A877-485A-407E-8920-7F6033B28A6D}" destId="{6AD9AA9C-6976-48BF-BABB-E4787C43C557}" srcOrd="0" destOrd="0" presId="urn:microsoft.com/office/officeart/2005/8/layout/hierarchy1"/>
    <dgm:cxn modelId="{F2A10CA6-11DA-4BA5-B552-08DE220EC3FD}" type="presParOf" srcId="{C3A1A877-485A-407E-8920-7F6033B28A6D}" destId="{BFAC3C54-738A-46A6-971B-58BEDC580A45}" srcOrd="1" destOrd="0" presId="urn:microsoft.com/office/officeart/2005/8/layout/hierarchy1"/>
    <dgm:cxn modelId="{1A2D8C44-84E0-43F7-9C6C-6BAF92888763}" type="presParOf" srcId="{BB13CBE0-5C67-4D06-9689-A3626C2E670E}" destId="{76D80E2F-D1FB-4AE4-BC2A-0BB8BD5B08E5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F199-8D84-449F-AEFE-DB750B6D361C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4AA358B-CB83-43B7-BB94-4517DAC02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F199-8D84-449F-AEFE-DB750B6D361C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358B-CB83-43B7-BB94-4517DAC02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F199-8D84-449F-AEFE-DB750B6D361C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358B-CB83-43B7-BB94-4517DAC02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F199-8D84-449F-AEFE-DB750B6D361C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358B-CB83-43B7-BB94-4517DAC02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F199-8D84-449F-AEFE-DB750B6D361C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AA358B-CB83-43B7-BB94-4517DAC02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F199-8D84-449F-AEFE-DB750B6D361C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358B-CB83-43B7-BB94-4517DAC02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F199-8D84-449F-AEFE-DB750B6D361C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358B-CB83-43B7-BB94-4517DAC02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F199-8D84-449F-AEFE-DB750B6D361C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358B-CB83-43B7-BB94-4517DAC02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F199-8D84-449F-AEFE-DB750B6D361C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358B-CB83-43B7-BB94-4517DAC02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F199-8D84-449F-AEFE-DB750B6D361C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358B-CB83-43B7-BB94-4517DAC02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F199-8D84-449F-AEFE-DB750B6D361C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AA358B-CB83-43B7-BB94-4517DAC02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FBF199-8D84-449F-AEFE-DB750B6D361C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4AA358B-CB83-43B7-BB94-4517DAC029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Prof. Dr. </a:t>
            </a:r>
            <a:r>
              <a:rPr lang="en-US" dirty="0" err="1" smtClean="0"/>
              <a:t>Mousa</a:t>
            </a:r>
            <a:r>
              <a:rPr lang="en-US" dirty="0" smtClean="0"/>
              <a:t> A. </a:t>
            </a:r>
            <a:r>
              <a:rPr lang="en-US" dirty="0" err="1" smtClean="0"/>
              <a:t>Abd</a:t>
            </a:r>
            <a:r>
              <a:rPr lang="en-US" dirty="0" smtClean="0"/>
              <a:t>-Allah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Electromagnetic Compatibility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379867" cy="641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Electromagnetic Compatibility (EMC)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7630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ability of the system to operate in its intended environment without: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(a) suffering unacceptable degradation in performance due to coupling from other systems or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(b) causing unacceptable degradation in the performance of other systems via coupling.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Electromagnetic Interference (EMI)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344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Undesirable signals coupled from one system  (emitter) to another (receptor) which degrade the performance of the receptor.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emitter-receptor systems in an EMI problem are sometimes referred to as the threat-victim systems.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76600"/>
            <a:ext cx="8153400" cy="1762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1265238"/>
            <a:ext cx="8839200" cy="86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Emitter-Path-Receptor EMC Model</a:t>
            </a:r>
            <a:endParaRPr lang="en-US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1143000"/>
            <a:ext cx="8534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three components of the emitter-path-receptor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EMC model suggest that the effects of EMI can be reduced by: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(1) suppressing emissions,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(2) reducing the efficiency of the coupling path, or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(3) reducing the susceptibility of the receptor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304800"/>
          <a:ext cx="86868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228600" y="304800"/>
          <a:ext cx="86868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3" y="609600"/>
            <a:ext cx="7800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971800"/>
            <a:ext cx="8515350" cy="3185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19400"/>
            <a:ext cx="8496300" cy="341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257</TotalTime>
  <Words>203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Electromagnetic Compatibility</vt:lpstr>
      <vt:lpstr>Electromagnetic Compatibility (EMC)</vt:lpstr>
      <vt:lpstr>Electromagnetic Interference (EMI)</vt:lpstr>
      <vt:lpstr>Emitter-Path-Receptor EMC Model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Compatibility</dc:title>
  <dc:creator>Acer</dc:creator>
  <cp:lastModifiedBy>Acer</cp:lastModifiedBy>
  <cp:revision>4</cp:revision>
  <dcterms:created xsi:type="dcterms:W3CDTF">2013-11-26T04:49:30Z</dcterms:created>
  <dcterms:modified xsi:type="dcterms:W3CDTF">2014-02-15T10:20:37Z</dcterms:modified>
</cp:coreProperties>
</file>